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2.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 id="2147483748" r:id="rId5"/>
    <p:sldMasterId id="2147483786" r:id="rId6"/>
  </p:sldMasterIdLst>
  <p:notesMasterIdLst>
    <p:notesMasterId r:id="rId8"/>
  </p:notesMasterIdLst>
  <p:sldIdLst>
    <p:sldId id="34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92929"/>
    <a:srgbClr val="509B87"/>
    <a:srgbClr val="85BCAD"/>
    <a:srgbClr val="BFE1D8"/>
    <a:srgbClr val="99C9BB"/>
    <a:srgbClr val="7AB5A5"/>
    <a:srgbClr val="FCD7D1"/>
    <a:srgbClr val="000000"/>
    <a:srgbClr val="8497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42F1B6-22B2-4D0F-89BA-30431AE3802F}" v="3" dt="2024-06-25T10:43:35.5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0670" autoAdjust="0"/>
  </p:normalViewPr>
  <p:slideViewPr>
    <p:cSldViewPr snapToGrid="0">
      <p:cViewPr>
        <p:scale>
          <a:sx n="111" d="100"/>
          <a:sy n="111" d="100"/>
        </p:scale>
        <p:origin x="558" y="-2004"/>
      </p:cViewPr>
      <p:guideLst/>
    </p:cSldViewPr>
  </p:slideViewPr>
  <p:notesTextViewPr>
    <p:cViewPr>
      <p:scale>
        <a:sx n="1" d="1"/>
        <a:sy n="1" d="1"/>
      </p:scale>
      <p:origin x="0" y="-86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ke Evans" userId="2d148af3-8a2e-44c1-bd46-61ae6a7f6715" providerId="ADAL" clId="{1542F1B6-22B2-4D0F-89BA-30431AE3802F}"/>
    <pc:docChg chg="undo custSel modSld">
      <pc:chgData name="Marieke Evans" userId="2d148af3-8a2e-44c1-bd46-61ae6a7f6715" providerId="ADAL" clId="{1542F1B6-22B2-4D0F-89BA-30431AE3802F}" dt="2024-06-25T10:58:52.843" v="7053" actId="2711"/>
      <pc:docMkLst>
        <pc:docMk/>
      </pc:docMkLst>
      <pc:sldChg chg="modNotesTx">
        <pc:chgData name="Marieke Evans" userId="2d148af3-8a2e-44c1-bd46-61ae6a7f6715" providerId="ADAL" clId="{1542F1B6-22B2-4D0F-89BA-30431AE3802F}" dt="2024-06-25T10:58:52.843" v="7053" actId="2711"/>
        <pc:sldMkLst>
          <pc:docMk/>
          <pc:sldMk cId="821733427" sldId="342"/>
        </pc:sldMkLst>
      </pc:sldChg>
    </pc:docChg>
  </pc:docChgLst>
  <pc:docChgLst>
    <pc:chgData name="Marieke Evans" userId="S::marieke.evans@nss.nhs.scot::2d148af3-8a2e-44c1-bd46-61ae6a7f6715" providerId="AD" clId="Web-{21BEFA21-49B7-FEFE-838E-F1D5321BB04A}"/>
    <pc:docChg chg="modSld">
      <pc:chgData name="Marieke Evans" userId="S::marieke.evans@nss.nhs.scot::2d148af3-8a2e-44c1-bd46-61ae6a7f6715" providerId="AD" clId="Web-{21BEFA21-49B7-FEFE-838E-F1D5321BB04A}" dt="2024-06-25T11:44:35.810" v="0"/>
      <pc:docMkLst>
        <pc:docMk/>
      </pc:docMkLst>
      <pc:sldChg chg="modNotes">
        <pc:chgData name="Marieke Evans" userId="S::marieke.evans@nss.nhs.scot::2d148af3-8a2e-44c1-bd46-61ae6a7f6715" providerId="AD" clId="Web-{21BEFA21-49B7-FEFE-838E-F1D5321BB04A}" dt="2024-06-25T11:44:35.810" v="0"/>
        <pc:sldMkLst>
          <pc:docMk/>
          <pc:sldMk cId="821733427" sldId="34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032CEC-678F-41C1-BA0C-8EBF1BDEACFC}" type="datetimeFigureOut">
              <a:rPr lang="en-GB" smtClean="0"/>
              <a:t>25/06/2024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1FDC81-8BF6-41A7-98D0-DB079EA8FCD2}" type="slidenum">
              <a:rPr lang="en-GB" smtClean="0"/>
              <a:t>‹#›</a:t>
            </a:fld>
            <a:endParaRPr lang="en-GB"/>
          </a:p>
        </p:txBody>
      </p:sp>
    </p:spTree>
    <p:extLst>
      <p:ext uri="{BB962C8B-B14F-4D97-AF65-F5344CB8AC3E}">
        <p14:creationId xmlns:p14="http://schemas.microsoft.com/office/powerpoint/2010/main" val="28501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ReM1uqmVfP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9E32D-9445-E397-10A3-DA0979D822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D49F69-6D5F-7D16-67B7-1DD4FE254E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B235F4-F216-B4E3-DCE0-63335FC42CD4}"/>
              </a:ext>
            </a:extLst>
          </p:cNvPr>
          <p:cNvSpPr>
            <a:spLocks noGrp="1"/>
          </p:cNvSpPr>
          <p:nvPr>
            <p:ph type="body" idx="1"/>
          </p:nvPr>
        </p:nvSpPr>
        <p:spPr/>
        <p:txBody>
          <a:bodyPr/>
          <a:lstStyle/>
          <a:p>
            <a:pPr algn="l" rtl="0" fontAlgn="base"/>
            <a:r>
              <a:rPr lang="en-GB" sz="1100" b="1" i="0" dirty="0">
                <a:solidFill>
                  <a:srgbClr val="000000"/>
                </a:solidFill>
                <a:effectLst/>
                <a:highlight>
                  <a:srgbClr val="F5F5F5"/>
                </a:highlight>
                <a:latin typeface="Aptos" panose="020B0004020202020204" pitchFamily="34" charset="0"/>
              </a:rPr>
              <a:t>To watch: </a:t>
            </a:r>
            <a:r>
              <a:rPr lang="en-GB" sz="1100" dirty="0" err="1">
                <a:latin typeface="Aptos" panose="020B0004020202020204" pitchFamily="34" charset="0"/>
                <a:hlinkClick r:id="rId3"/>
              </a:rPr>
              <a:t>Strategyzer's</a:t>
            </a:r>
            <a:r>
              <a:rPr lang="en-GB" sz="1100" dirty="0">
                <a:latin typeface="Aptos" panose="020B0004020202020204" pitchFamily="34" charset="0"/>
                <a:hlinkClick r:id="rId3"/>
              </a:rPr>
              <a:t> Value Proposition Canvas Explained (youtube.com)</a:t>
            </a:r>
            <a:r>
              <a:rPr lang="en-GB" sz="1100" dirty="0">
                <a:latin typeface="Aptos" panose="020B0004020202020204" pitchFamily="34" charset="0"/>
              </a:rPr>
              <a:t> </a:t>
            </a:r>
            <a:endParaRPr lang="en-GB" sz="1100" b="1" i="0" dirty="0">
              <a:solidFill>
                <a:srgbClr val="000000"/>
              </a:solidFill>
              <a:effectLst/>
              <a:highlight>
                <a:srgbClr val="F5F5F5"/>
              </a:highlight>
              <a:latin typeface="Aptos" panose="020B0004020202020204" pitchFamily="34" charset="0"/>
            </a:endParaRPr>
          </a:p>
          <a:p>
            <a:pPr algn="l" rtl="0" fontAlgn="base"/>
            <a:endParaRPr lang="en-GB" sz="1100" b="1" i="0" dirty="0">
              <a:solidFill>
                <a:srgbClr val="000000"/>
              </a:solidFill>
              <a:effectLst/>
              <a:highlight>
                <a:srgbClr val="F5F5F5"/>
              </a:highlight>
              <a:latin typeface="Aptos" panose="020B0004020202020204" pitchFamily="34" charset="0"/>
            </a:endParaRPr>
          </a:p>
          <a:p>
            <a:pPr algn="l" rtl="0" fontAlgn="base"/>
            <a:r>
              <a:rPr lang="en-GB" sz="1100" b="1" i="0" dirty="0">
                <a:solidFill>
                  <a:srgbClr val="000000"/>
                </a:solidFill>
                <a:effectLst/>
                <a:highlight>
                  <a:srgbClr val="F5F5F5"/>
                </a:highlight>
                <a:latin typeface="Aptos" panose="020B0004020202020204" pitchFamily="34" charset="0"/>
              </a:rPr>
              <a:t>To read: </a:t>
            </a:r>
          </a:p>
          <a:p>
            <a:pPr algn="l" rtl="0" fontAlgn="base"/>
            <a:r>
              <a:rPr lang="en-GB" sz="1100" b="1" i="0" dirty="0">
                <a:solidFill>
                  <a:srgbClr val="000000"/>
                </a:solidFill>
                <a:effectLst/>
                <a:highlight>
                  <a:srgbClr val="F5F5F5"/>
                </a:highlight>
                <a:latin typeface="Aptos" panose="020B0004020202020204" pitchFamily="34" charset="0"/>
              </a:rPr>
              <a:t>I would like to…</a:t>
            </a:r>
            <a:r>
              <a:rPr lang="en-US" sz="1100" b="0" i="0" dirty="0">
                <a:solidFill>
                  <a:srgbClr val="444444"/>
                </a:solidFill>
                <a:effectLst/>
                <a:highlight>
                  <a:srgbClr val="F5F5F5"/>
                </a:highlight>
                <a:latin typeface="Aptos" panose="020B0004020202020204" pitchFamily="34" charset="0"/>
              </a:rPr>
              <a:t>​</a:t>
            </a:r>
          </a:p>
          <a:p>
            <a:pPr algn="l" rtl="0" fontAlgn="base"/>
            <a:r>
              <a:rPr lang="en-GB" sz="1100" b="0" i="0" u="none" strike="noStrike" dirty="0">
                <a:solidFill>
                  <a:srgbClr val="000000"/>
                </a:solidFill>
                <a:effectLst/>
                <a:highlight>
                  <a:srgbClr val="F5F5F5"/>
                </a:highlight>
                <a:latin typeface="Aptos" panose="020B0004020202020204" pitchFamily="34" charset="0"/>
              </a:rPr>
              <a:t>I would like to visualise, design and/or test how the service can create value for users and stakeholders. </a:t>
            </a:r>
            <a:endParaRPr lang="en-US" sz="1100" b="0" i="0" dirty="0">
              <a:solidFill>
                <a:srgbClr val="444444"/>
              </a:solidFill>
              <a:effectLst/>
              <a:highlight>
                <a:srgbClr val="F5F5F5"/>
              </a:highlight>
              <a:latin typeface="Aptos" panose="020B0004020202020204" pitchFamily="34" charset="0"/>
            </a:endParaRPr>
          </a:p>
          <a:p>
            <a:pPr algn="l" rtl="0" fontAlgn="base"/>
            <a:r>
              <a:rPr lang="en-GB" sz="1100" b="0" i="0" dirty="0">
                <a:solidFill>
                  <a:srgbClr val="444444"/>
                </a:solidFill>
                <a:effectLst/>
                <a:highlight>
                  <a:srgbClr val="F5F5F5"/>
                </a:highlight>
                <a:latin typeface="Aptos" panose="020B0004020202020204" pitchFamily="34" charset="0"/>
              </a:rPr>
              <a:t>​</a:t>
            </a:r>
          </a:p>
          <a:p>
            <a:pPr algn="l" rtl="0" fontAlgn="base"/>
            <a:r>
              <a:rPr lang="en-GB" sz="1100" b="1" i="0" dirty="0">
                <a:solidFill>
                  <a:srgbClr val="000000"/>
                </a:solidFill>
                <a:effectLst/>
                <a:highlight>
                  <a:srgbClr val="F5F5F5"/>
                </a:highlight>
                <a:latin typeface="Aptos" panose="020B0004020202020204" pitchFamily="34" charset="0"/>
              </a:rPr>
              <a:t>What is it?</a:t>
            </a:r>
            <a:r>
              <a:rPr lang="en-GB" sz="1100" b="0" i="0" dirty="0">
                <a:solidFill>
                  <a:srgbClr val="444444"/>
                </a:solidFill>
                <a:effectLst/>
                <a:highlight>
                  <a:srgbClr val="F5F5F5"/>
                </a:highlight>
                <a:latin typeface="Aptos" panose="020B0004020202020204" pitchFamily="34" charset="0"/>
              </a:rPr>
              <a:t>​</a:t>
            </a:r>
          </a:p>
          <a:p>
            <a:pPr algn="l" rtl="0" fontAlgn="base"/>
            <a:r>
              <a:rPr lang="en-GB" sz="1100" b="0" i="0" dirty="0">
                <a:solidFill>
                  <a:srgbClr val="444444"/>
                </a:solidFill>
                <a:effectLst/>
                <a:highlight>
                  <a:srgbClr val="F5F5F5"/>
                </a:highlight>
                <a:latin typeface="Aptos" panose="020B0004020202020204" pitchFamily="34" charset="0"/>
              </a:rPr>
              <a:t>The term ‘value proposition’ refers to the unique benefits a company’s goods or services provides users and stakeholders. These unique benefits may be tangible or intangible.</a:t>
            </a:r>
          </a:p>
          <a:p>
            <a:pPr algn="l" rtl="0" fontAlgn="base"/>
            <a:r>
              <a:rPr lang="en-GB" sz="1100" b="0" i="0" dirty="0">
                <a:solidFill>
                  <a:srgbClr val="444444"/>
                </a:solidFill>
                <a:effectLst/>
                <a:highlight>
                  <a:srgbClr val="F5F5F5"/>
                </a:highlight>
                <a:latin typeface="Aptos" panose="020B0004020202020204" pitchFamily="34" charset="0"/>
              </a:rPr>
              <a:t>In other words, it helps answer the question: what does the service offer, and is it of value to users and stakeholders?</a:t>
            </a:r>
          </a:p>
          <a:p>
            <a:pPr algn="l" rtl="0" fontAlgn="base"/>
            <a:endParaRPr lang="en-GB" sz="1100" b="0" i="0" dirty="0">
              <a:solidFill>
                <a:srgbClr val="444444"/>
              </a:solidFill>
              <a:effectLst/>
              <a:highlight>
                <a:srgbClr val="F5F5F5"/>
              </a:highlight>
              <a:latin typeface="Aptos" panose="020B0004020202020204" pitchFamily="34" charset="0"/>
            </a:endParaRPr>
          </a:p>
          <a:p>
            <a:pPr algn="l" rtl="0" fontAlgn="base"/>
            <a:r>
              <a:rPr lang="en-GB" sz="1100" b="0" i="0" u="none" strike="noStrike" dirty="0">
                <a:solidFill>
                  <a:srgbClr val="000000"/>
                </a:solidFill>
                <a:effectLst/>
                <a:highlight>
                  <a:srgbClr val="F5F5F5"/>
                </a:highlight>
                <a:latin typeface="Aptos" panose="020B0004020202020204" pitchFamily="34" charset="0"/>
              </a:rPr>
              <a:t>The value proposition canvas is comprised of two parts:</a:t>
            </a:r>
          </a:p>
          <a:p>
            <a:pPr marL="742950" lvl="1" indent="-285750" algn="l" rtl="0" fontAlgn="base">
              <a:buFont typeface="Arial" panose="020B0604020202020204" pitchFamily="34" charset="0"/>
              <a:buChar char="•"/>
            </a:pPr>
            <a:r>
              <a:rPr lang="en-GB" sz="1100" b="0" i="0" u="none" strike="noStrike" dirty="0">
                <a:solidFill>
                  <a:srgbClr val="000000"/>
                </a:solidFill>
                <a:effectLst/>
                <a:highlight>
                  <a:srgbClr val="F5F5F5"/>
                </a:highlight>
                <a:latin typeface="Aptos" panose="020B0004020202020204" pitchFamily="34" charset="0"/>
              </a:rPr>
              <a:t>The circle is a focused user or persona profile </a:t>
            </a:r>
          </a:p>
          <a:p>
            <a:pPr marL="742950" lvl="1" indent="-285750" algn="l" rtl="0" fontAlgn="base">
              <a:buFont typeface="Arial" panose="020B0604020202020204" pitchFamily="34" charset="0"/>
              <a:buChar char="•"/>
            </a:pPr>
            <a:r>
              <a:rPr lang="en-GB" sz="1100" b="0" i="0" u="none" strike="noStrike" dirty="0">
                <a:solidFill>
                  <a:srgbClr val="000000"/>
                </a:solidFill>
                <a:effectLst/>
                <a:highlight>
                  <a:srgbClr val="F5F5F5"/>
                </a:highlight>
                <a:latin typeface="Aptos" panose="020B0004020202020204" pitchFamily="34" charset="0"/>
              </a:rPr>
              <a:t>The square is the ‘service’s value map’ or the ‘service’s solution’.</a:t>
            </a:r>
          </a:p>
          <a:p>
            <a:pPr marL="0" lvl="0" indent="0" algn="l" rtl="0" fontAlgn="base">
              <a:buFont typeface="Arial" panose="020B0604020202020204" pitchFamily="34" charset="0"/>
              <a:buNone/>
            </a:pPr>
            <a:endParaRPr lang="en-GB" sz="1100" b="0" i="0" u="none" strike="noStrike" dirty="0">
              <a:solidFill>
                <a:srgbClr val="000000"/>
              </a:solidFill>
              <a:effectLst/>
              <a:highlight>
                <a:srgbClr val="F5F5F5"/>
              </a:highlight>
              <a:latin typeface="Aptos" panose="020B00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GB" sz="1100" b="0" i="0" u="none" strike="noStrike" dirty="0">
                <a:solidFill>
                  <a:srgbClr val="000000"/>
                </a:solidFill>
                <a:effectLst/>
                <a:highlight>
                  <a:srgbClr val="F5F5F5"/>
                </a:highlight>
                <a:latin typeface="Aptos" panose="020B0004020202020204" pitchFamily="34" charset="0"/>
              </a:rPr>
              <a:t>The value proposition canvas can be used to test new service offerings or review existing services/products.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1100" b="0" i="0" u="none" strike="noStrike" dirty="0">
              <a:solidFill>
                <a:srgbClr val="000000"/>
              </a:solidFill>
              <a:effectLst/>
              <a:highlight>
                <a:srgbClr val="F5F5F5"/>
              </a:highlight>
              <a:latin typeface="Aptos" panose="020B00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GB" sz="1100" b="1" i="0" dirty="0">
                <a:solidFill>
                  <a:srgbClr val="000000"/>
                </a:solidFill>
                <a:effectLst/>
                <a:highlight>
                  <a:srgbClr val="F5F5F5"/>
                </a:highlight>
                <a:latin typeface="Aptos" panose="020B0004020202020204" pitchFamily="34" charset="0"/>
              </a:rPr>
              <a:t>Why use this tool? </a:t>
            </a:r>
            <a:r>
              <a:rPr lang="en-GB" sz="1100" b="0" i="0" dirty="0">
                <a:solidFill>
                  <a:srgbClr val="444444"/>
                </a:solidFill>
                <a:effectLst/>
                <a:highlight>
                  <a:srgbClr val="F5F5F5"/>
                </a:highlight>
                <a:latin typeface="Aptos" panose="020B0004020202020204" pitchFamily="34" charset="0"/>
              </a:rPr>
              <a:t>​</a:t>
            </a:r>
          </a:p>
          <a:p>
            <a:pPr algn="l" rtl="0" fontAlgn="base">
              <a:buFont typeface="+mj-lt"/>
              <a:buAutoNum type="arabicPeriod"/>
            </a:pPr>
            <a:r>
              <a:rPr lang="en-GB" sz="1100" b="0" i="0" u="none" strike="noStrike" dirty="0">
                <a:solidFill>
                  <a:srgbClr val="000000"/>
                </a:solidFill>
                <a:effectLst/>
                <a:highlight>
                  <a:srgbClr val="F5F5F5"/>
                </a:highlight>
                <a:latin typeface="Aptos" panose="020B0004020202020204" pitchFamily="34" charset="0"/>
              </a:rPr>
              <a:t>A powerful tool to compare the service offering to the service user’s goals and needs.  </a:t>
            </a:r>
          </a:p>
          <a:p>
            <a:pPr algn="l" rtl="0" fontAlgn="base">
              <a:buFont typeface="+mj-lt"/>
              <a:buAutoNum type="arabicPeriod"/>
            </a:pPr>
            <a:r>
              <a:rPr lang="en-GB" sz="1100" b="0" i="0" u="none" strike="noStrike" dirty="0">
                <a:solidFill>
                  <a:srgbClr val="000000"/>
                </a:solidFill>
                <a:effectLst/>
                <a:highlight>
                  <a:srgbClr val="F5F5F5"/>
                </a:highlight>
                <a:latin typeface="Aptos" panose="020B0004020202020204" pitchFamily="34" charset="0"/>
              </a:rPr>
              <a:t>Helps to ensure there is a ‘market fit’ for the service provided. </a:t>
            </a:r>
          </a:p>
          <a:p>
            <a:pPr algn="l" rtl="0" fontAlgn="base">
              <a:buFont typeface="+mj-lt"/>
              <a:buAutoNum type="arabicPeriod"/>
            </a:pPr>
            <a:r>
              <a:rPr lang="en-GB" sz="1100" b="0" i="0" u="none" strike="noStrike" dirty="0">
                <a:solidFill>
                  <a:srgbClr val="000000"/>
                </a:solidFill>
                <a:effectLst/>
                <a:highlight>
                  <a:srgbClr val="F5F5F5"/>
                </a:highlight>
                <a:latin typeface="Aptos" panose="020B0004020202020204" pitchFamily="34" charset="0"/>
              </a:rPr>
              <a:t>Enables teams to quickly see where the knowledge gaps are- which content is assumed, and which is already verified. </a:t>
            </a:r>
          </a:p>
          <a:p>
            <a:pPr marL="0" marR="0" lvl="0" indent="0" algn="l" defTabSz="914400" rtl="0" eaLnBrk="1" fontAlgn="base" latinLnBrk="0" hangingPunct="1">
              <a:lnSpc>
                <a:spcPct val="100000"/>
              </a:lnSpc>
              <a:spcBef>
                <a:spcPts val="0"/>
              </a:spcBef>
              <a:spcAft>
                <a:spcPts val="0"/>
              </a:spcAft>
              <a:buClrTx/>
              <a:buSzTx/>
              <a:buFont typeface="+mj-lt"/>
              <a:buAutoNum type="arabicPeriod"/>
              <a:tabLst/>
              <a:defRPr/>
            </a:pPr>
            <a:r>
              <a:rPr lang="en-GB" sz="1100" b="0" i="0" u="none" strike="noStrike" dirty="0">
                <a:solidFill>
                  <a:srgbClr val="000000"/>
                </a:solidFill>
                <a:effectLst/>
                <a:highlight>
                  <a:srgbClr val="F5F5F5"/>
                </a:highlight>
                <a:latin typeface="Aptos" panose="020B0004020202020204" pitchFamily="34" charset="0"/>
              </a:rPr>
              <a:t>Enables teams to quickly see whether there is a disconnect between the service offering and the users. </a:t>
            </a:r>
          </a:p>
          <a:p>
            <a:pPr algn="l" rtl="0" fontAlgn="base">
              <a:buFont typeface="+mj-lt"/>
              <a:buNone/>
            </a:pPr>
            <a:endParaRPr lang="en-GB" sz="1100" b="0" i="0" dirty="0">
              <a:solidFill>
                <a:srgbClr val="444444"/>
              </a:solidFill>
              <a:effectLst/>
              <a:highlight>
                <a:srgbClr val="F5F5F5"/>
              </a:highlight>
              <a:latin typeface="Aptos" panose="020B0004020202020204" pitchFamily="34" charset="0"/>
            </a:endParaRPr>
          </a:p>
          <a:p>
            <a:pPr algn="l" rtl="0" fontAlgn="base">
              <a:buFont typeface="+mj-lt"/>
              <a:buAutoNum type="arabicPeriod" startAt="3"/>
            </a:pPr>
            <a:r>
              <a:rPr lang="en-GB" sz="1100" b="1" i="0" dirty="0">
                <a:solidFill>
                  <a:srgbClr val="000000"/>
                </a:solidFill>
                <a:effectLst/>
                <a:highlight>
                  <a:srgbClr val="F5F5F5"/>
                </a:highlight>
                <a:latin typeface="Aptos" panose="020B0004020202020204" pitchFamily="34" charset="0"/>
              </a:rPr>
              <a:t>When use this tool?</a:t>
            </a:r>
            <a:r>
              <a:rPr lang="en-GB" sz="1100" b="0" i="0" dirty="0">
                <a:solidFill>
                  <a:srgbClr val="444444"/>
                </a:solidFill>
                <a:effectLst/>
                <a:highlight>
                  <a:srgbClr val="F5F5F5"/>
                </a:highlight>
                <a:latin typeface="Aptos" panose="020B0004020202020204" pitchFamily="34" charset="0"/>
              </a:rPr>
              <a:t>​</a:t>
            </a:r>
          </a:p>
          <a:p>
            <a:pPr algn="l" rtl="0" fontAlgn="base"/>
            <a:r>
              <a:rPr lang="en-GB" sz="1100" b="0" i="0" u="none" strike="noStrike" dirty="0">
                <a:solidFill>
                  <a:srgbClr val="000000"/>
                </a:solidFill>
                <a:effectLst/>
                <a:highlight>
                  <a:srgbClr val="F5F5F5"/>
                </a:highlight>
                <a:latin typeface="Aptos" panose="020B0004020202020204" pitchFamily="34" charset="0"/>
              </a:rPr>
              <a:t>You can use this canvas early in the scoping phase or discovery phase to review and measure the impact of existing services. </a:t>
            </a:r>
          </a:p>
          <a:p>
            <a:pPr algn="l" rtl="0" fontAlgn="base"/>
            <a:r>
              <a:rPr lang="en-GB" sz="1100" b="0" i="0" u="none" strike="noStrike" dirty="0">
                <a:solidFill>
                  <a:srgbClr val="000000"/>
                </a:solidFill>
                <a:effectLst/>
                <a:highlight>
                  <a:srgbClr val="F5F5F5"/>
                </a:highlight>
                <a:latin typeface="Aptos" panose="020B0004020202020204" pitchFamily="34" charset="0"/>
              </a:rPr>
              <a:t>You may also use this canvas in ideation stages to test how new proposed ideas meet the needs of the service user- does it offer them an innovate solution? </a:t>
            </a:r>
          </a:p>
          <a:p>
            <a:pPr algn="l" rtl="0" fontAlgn="base"/>
            <a:r>
              <a:rPr lang="en-GB" sz="1100" b="0" i="0" u="none" strike="noStrike" dirty="0">
                <a:solidFill>
                  <a:srgbClr val="000000"/>
                </a:solidFill>
                <a:effectLst/>
                <a:highlight>
                  <a:srgbClr val="F5F5F5"/>
                </a:highlight>
                <a:latin typeface="Aptos" panose="020B0004020202020204" pitchFamily="34" charset="0"/>
              </a:rPr>
              <a:t>What you note down can either be assumption based to test and verify, or as a reflection tool to document the success of a proposed solution or existing service on offer. </a:t>
            </a:r>
            <a:endParaRPr lang="en-US" sz="1100" b="0" i="0" dirty="0">
              <a:solidFill>
                <a:srgbClr val="444444"/>
              </a:solidFill>
              <a:effectLst/>
              <a:highlight>
                <a:srgbClr val="F5F5F5"/>
              </a:highlight>
              <a:latin typeface="Aptos" panose="020B0004020202020204" pitchFamily="34" charset="0"/>
            </a:endParaRPr>
          </a:p>
          <a:p>
            <a:pPr algn="l" rtl="0" fontAlgn="base"/>
            <a:r>
              <a:rPr lang="en-GB" sz="1100" b="0" i="0" dirty="0">
                <a:solidFill>
                  <a:srgbClr val="444444"/>
                </a:solidFill>
                <a:effectLst/>
                <a:highlight>
                  <a:srgbClr val="F5F5F5"/>
                </a:highlight>
                <a:latin typeface="Aptos" panose="020B0004020202020204" pitchFamily="34" charset="0"/>
              </a:rPr>
              <a:t>​</a:t>
            </a:r>
          </a:p>
          <a:p>
            <a:pPr algn="l" rtl="0" fontAlgn="base"/>
            <a:r>
              <a:rPr lang="en-GB" sz="1100" b="1" i="0" dirty="0">
                <a:solidFill>
                  <a:srgbClr val="000000"/>
                </a:solidFill>
                <a:effectLst/>
                <a:highlight>
                  <a:srgbClr val="F5F5F5"/>
                </a:highlight>
                <a:latin typeface="Aptos" panose="020B0004020202020204" pitchFamily="34" charset="0"/>
              </a:rPr>
              <a:t>Template Families:</a:t>
            </a:r>
            <a:r>
              <a:rPr lang="en-US" sz="1100" b="0" i="0" dirty="0">
                <a:solidFill>
                  <a:srgbClr val="444444"/>
                </a:solidFill>
                <a:effectLst/>
                <a:highlight>
                  <a:srgbClr val="F5F5F5"/>
                </a:highlight>
                <a:latin typeface="Aptos" panose="020B0004020202020204" pitchFamily="34" charset="0"/>
              </a:rPr>
              <a:t>​</a:t>
            </a:r>
          </a:p>
          <a:p>
            <a:pPr marL="285750" indent="-285750" algn="l" rtl="0" fontAlgn="base">
              <a:buFont typeface="Arial" panose="020B0604020202020204" pitchFamily="34" charset="0"/>
              <a:buChar char="•"/>
            </a:pPr>
            <a:r>
              <a:rPr lang="en-GB" sz="1100" b="0" i="0" u="none" strike="noStrike" dirty="0">
                <a:solidFill>
                  <a:srgbClr val="000000"/>
                </a:solidFill>
                <a:effectLst/>
                <a:highlight>
                  <a:srgbClr val="F5F5F5"/>
                </a:highlight>
                <a:latin typeface="Aptos" panose="020B0004020202020204" pitchFamily="34" charset="0"/>
              </a:rPr>
              <a:t>Persona Profile</a:t>
            </a:r>
          </a:p>
          <a:p>
            <a:pPr marL="285750" indent="-285750" algn="l" rtl="0" fontAlgn="base">
              <a:buFont typeface="Arial" panose="020B0604020202020204" pitchFamily="34" charset="0"/>
              <a:buChar char="•"/>
            </a:pPr>
            <a:r>
              <a:rPr lang="en-GB" sz="1100" b="0" i="0" u="none" strike="noStrike" dirty="0">
                <a:solidFill>
                  <a:srgbClr val="000000"/>
                </a:solidFill>
                <a:effectLst/>
                <a:highlight>
                  <a:srgbClr val="F5F5F5"/>
                </a:highlight>
                <a:latin typeface="Aptos" panose="020B0004020202020204" pitchFamily="34" charset="0"/>
              </a:rPr>
              <a:t>Service Offering Template </a:t>
            </a:r>
            <a:endParaRPr lang="en-US" sz="1100" b="0" i="0" dirty="0">
              <a:solidFill>
                <a:srgbClr val="444444"/>
              </a:solidFill>
              <a:effectLst/>
              <a:highlight>
                <a:srgbClr val="F5F5F5"/>
              </a:highlight>
              <a:latin typeface="Aptos" panose="020B0004020202020204" pitchFamily="34" charset="0"/>
            </a:endParaRPr>
          </a:p>
          <a:p>
            <a:pPr algn="l" rtl="0" fontAlgn="base"/>
            <a:r>
              <a:rPr lang="en-GB" sz="1100" b="0" i="0" dirty="0">
                <a:solidFill>
                  <a:srgbClr val="444444"/>
                </a:solidFill>
                <a:effectLst/>
                <a:highlight>
                  <a:srgbClr val="F5F5F5"/>
                </a:highlight>
                <a:latin typeface="Aptos" panose="020B0004020202020204" pitchFamily="34" charset="0"/>
              </a:rPr>
              <a:t>​</a:t>
            </a:r>
          </a:p>
          <a:p>
            <a:pPr algn="l" rtl="0" fontAlgn="base"/>
            <a:r>
              <a:rPr lang="en-GB" sz="1100" b="1" i="0" dirty="0">
                <a:solidFill>
                  <a:srgbClr val="000000"/>
                </a:solidFill>
                <a:effectLst/>
                <a:highlight>
                  <a:srgbClr val="F5F5F5"/>
                </a:highlight>
                <a:latin typeface="Aptos" panose="020B0004020202020204" pitchFamily="34" charset="0"/>
              </a:rPr>
              <a:t>How to use it:</a:t>
            </a:r>
            <a:r>
              <a:rPr lang="en-US" sz="1100" b="0" i="0" dirty="0">
                <a:solidFill>
                  <a:srgbClr val="444444"/>
                </a:solidFill>
                <a:effectLst/>
                <a:highlight>
                  <a:srgbClr val="F5F5F5"/>
                </a:highlight>
                <a:latin typeface="Aptos" panose="020B0004020202020204" pitchFamily="34" charset="0"/>
              </a:rPr>
              <a:t>​</a:t>
            </a:r>
          </a:p>
          <a:p>
            <a:pPr algn="l" rtl="0" fontAlgn="base"/>
            <a:r>
              <a:rPr lang="en-US" sz="1100" b="0" i="1" dirty="0">
                <a:solidFill>
                  <a:srgbClr val="444444"/>
                </a:solidFill>
                <a:effectLst/>
                <a:highlight>
                  <a:srgbClr val="F5F5F5"/>
                </a:highlight>
                <a:latin typeface="Aptos" panose="020B0004020202020204" pitchFamily="34" charset="0"/>
              </a:rPr>
              <a:t>To add content to the circle/user profile:</a:t>
            </a:r>
          </a:p>
          <a:p>
            <a:pPr algn="l" rtl="0" fontAlgn="base">
              <a:buFont typeface="Arial" panose="020B0604020202020204" pitchFamily="34" charset="0"/>
              <a:buNone/>
            </a:pPr>
            <a:r>
              <a:rPr lang="en-GB" sz="1100" b="0" i="0" dirty="0">
                <a:solidFill>
                  <a:srgbClr val="444444"/>
                </a:solidFill>
                <a:effectLst/>
                <a:highlight>
                  <a:srgbClr val="F5F5F5"/>
                </a:highlight>
                <a:latin typeface="Aptos" panose="020B0004020202020204" pitchFamily="34" charset="0"/>
                <a:cs typeface="Calibri"/>
              </a:rPr>
              <a:t>Tip: If you have completed a persona profile template, transfer key information from that template into these three sections:</a:t>
            </a:r>
          </a:p>
          <a:p>
            <a:pPr marL="228600" indent="-228600" algn="l" rtl="0" fontAlgn="base">
              <a:buFont typeface="+mj-lt"/>
              <a:buAutoNum type="arabicPeriod"/>
            </a:pPr>
            <a:r>
              <a:rPr lang="en-GB" sz="1100" b="1" i="0" dirty="0">
                <a:solidFill>
                  <a:srgbClr val="444444"/>
                </a:solidFill>
                <a:effectLst/>
                <a:highlight>
                  <a:srgbClr val="F5F5F5"/>
                </a:highlight>
                <a:latin typeface="Aptos" panose="020B0004020202020204" pitchFamily="34" charset="0"/>
                <a:cs typeface="Calibri"/>
              </a:rPr>
              <a:t>Complete the jobs to be done section: </a:t>
            </a:r>
            <a:r>
              <a:rPr lang="en-GB" sz="1100" b="0" i="0" dirty="0">
                <a:solidFill>
                  <a:srgbClr val="444444"/>
                </a:solidFill>
                <a:effectLst/>
                <a:highlight>
                  <a:srgbClr val="F5F5F5"/>
                </a:highlight>
                <a:latin typeface="Aptos" panose="020B0004020202020204" pitchFamily="34" charset="0"/>
                <a:cs typeface="Calibri"/>
              </a:rPr>
              <a:t>List the tasks/activities the user or stakeholder is required to do or the goals they wish to achieve. </a:t>
            </a:r>
          </a:p>
          <a:p>
            <a:pPr marL="228600" indent="-228600" algn="l" rtl="0" fontAlgn="base">
              <a:buFont typeface="+mj-lt"/>
              <a:buAutoNum type="arabicPeriod"/>
            </a:pPr>
            <a:r>
              <a:rPr lang="en-GB" sz="1100" b="1" i="0" dirty="0">
                <a:solidFill>
                  <a:srgbClr val="444444"/>
                </a:solidFill>
                <a:effectLst/>
                <a:highlight>
                  <a:srgbClr val="F5F5F5"/>
                </a:highlight>
                <a:latin typeface="Aptos" panose="020B0004020202020204" pitchFamily="34" charset="0"/>
                <a:cs typeface="Calibri"/>
              </a:rPr>
              <a:t>Complete the pains section</a:t>
            </a:r>
            <a:r>
              <a:rPr lang="en-GB" sz="1100" b="0" i="0" dirty="0">
                <a:solidFill>
                  <a:srgbClr val="444444"/>
                </a:solidFill>
                <a:effectLst/>
                <a:highlight>
                  <a:srgbClr val="F5F5F5"/>
                </a:highlight>
                <a:latin typeface="Aptos" panose="020B0004020202020204" pitchFamily="34" charset="0"/>
                <a:cs typeface="Calibri"/>
              </a:rPr>
              <a:t>: Notate the challenges the user or stakeholder faces when trying complete their jobs or fulfil their goal. Challenges might include risks that are involved when trying to complete the tasks, or frustrations and obstacles the service user/stakeholder experiences when trying to achieve their goal. </a:t>
            </a:r>
          </a:p>
          <a:p>
            <a:pPr marL="228600" indent="-228600" algn="l" rtl="0" fontAlgn="base">
              <a:buFont typeface="+mj-lt"/>
              <a:buAutoNum type="arabicPeriod"/>
            </a:pPr>
            <a:r>
              <a:rPr lang="en-GB" sz="1100" b="1" i="0" dirty="0">
                <a:solidFill>
                  <a:srgbClr val="444444"/>
                </a:solidFill>
                <a:effectLst/>
                <a:highlight>
                  <a:srgbClr val="F5F5F5"/>
                </a:highlight>
                <a:latin typeface="Aptos" panose="020B0004020202020204" pitchFamily="34" charset="0"/>
                <a:cs typeface="Calibri"/>
              </a:rPr>
              <a:t>Complete the gains section: </a:t>
            </a:r>
            <a:r>
              <a:rPr lang="en-GB" sz="1100" b="0" i="0" dirty="0">
                <a:solidFill>
                  <a:srgbClr val="444444"/>
                </a:solidFill>
                <a:effectLst/>
                <a:highlight>
                  <a:srgbClr val="F5F5F5"/>
                </a:highlight>
                <a:latin typeface="Aptos" panose="020B0004020202020204" pitchFamily="34" charset="0"/>
                <a:cs typeface="Calibri"/>
              </a:rPr>
              <a:t>Next, list the expectations the user/stakeholder has from the service on offer. How might they measure the success of their job well done? What do they hope to achieve? The list you create here might relate to the user’s aspirations, hopes or dreams.</a:t>
            </a:r>
          </a:p>
          <a:p>
            <a:pPr marL="228600" indent="-228600" algn="l" rtl="0" fontAlgn="base">
              <a:buFont typeface="+mj-lt"/>
              <a:buAutoNum type="arabicPeriod"/>
            </a:pPr>
            <a:r>
              <a:rPr lang="en-GB" sz="1100" b="0" i="0" dirty="0">
                <a:solidFill>
                  <a:srgbClr val="444444"/>
                </a:solidFill>
                <a:effectLst/>
                <a:highlight>
                  <a:srgbClr val="F5F5F5"/>
                </a:highlight>
                <a:latin typeface="Aptos" panose="020B0004020202020204" pitchFamily="34" charset="0"/>
                <a:cs typeface="Calibri"/>
              </a:rPr>
              <a:t>Update the information on the circle as new findings emerge throughout the project. Notes you write here should be considered as an assumption until it is tested and verified. </a:t>
            </a:r>
          </a:p>
          <a:p>
            <a:pPr marL="228600" indent="-228600" algn="l" rtl="0" fontAlgn="base">
              <a:buFont typeface="Arial" panose="020B0604020202020204" pitchFamily="34" charset="0"/>
              <a:buChar char="•"/>
            </a:pPr>
            <a:endParaRPr lang="en-GB" sz="1100" b="0" i="0" dirty="0">
              <a:solidFill>
                <a:srgbClr val="444444"/>
              </a:solidFill>
              <a:effectLst/>
              <a:highlight>
                <a:srgbClr val="F5F5F5"/>
              </a:highlight>
              <a:latin typeface="Aptos" panose="020B0004020202020204" pitchFamily="34" charset="0"/>
              <a:cs typeface="Calibri"/>
            </a:endParaRPr>
          </a:p>
          <a:p>
            <a:pPr marL="0" indent="0" algn="l" rtl="0" fontAlgn="base">
              <a:buFont typeface="Arial" panose="020B0604020202020204" pitchFamily="34" charset="0"/>
              <a:buNone/>
            </a:pPr>
            <a:r>
              <a:rPr lang="en-GB" sz="1100" b="0" i="1" dirty="0">
                <a:solidFill>
                  <a:srgbClr val="444444"/>
                </a:solidFill>
                <a:effectLst/>
                <a:highlight>
                  <a:srgbClr val="F5F5F5"/>
                </a:highlight>
                <a:latin typeface="Aptos" panose="020B0004020202020204" pitchFamily="34" charset="0"/>
                <a:cs typeface="Calibri"/>
              </a:rPr>
              <a:t>For the square/value map: </a:t>
            </a:r>
          </a:p>
          <a:p>
            <a:pPr fontAlgn="base"/>
            <a:r>
              <a:rPr lang="en-GB" sz="1100" b="0" i="0" dirty="0">
                <a:solidFill>
                  <a:srgbClr val="444444"/>
                </a:solidFill>
                <a:effectLst/>
                <a:highlight>
                  <a:srgbClr val="F5F5F5"/>
                </a:highlight>
                <a:latin typeface="Aptos"/>
                <a:cs typeface="Calibri"/>
              </a:rPr>
              <a:t>Tip: If you have completed the service offering template, transfer key information from that</a:t>
            </a:r>
            <a:r>
              <a:rPr lang="en-GB" sz="1100" b="0" i="0" dirty="0">
                <a:solidFill>
                  <a:srgbClr val="444444"/>
                </a:solidFill>
                <a:effectLst/>
                <a:latin typeface="Aptos"/>
                <a:cs typeface="Calibri"/>
              </a:rPr>
              <a:t> template </a:t>
            </a:r>
            <a:r>
              <a:rPr lang="en-GB" sz="1100" b="0" i="0" dirty="0">
                <a:solidFill>
                  <a:srgbClr val="444444"/>
                </a:solidFill>
                <a:effectLst/>
                <a:highlight>
                  <a:srgbClr val="F5F5F5"/>
                </a:highlight>
                <a:latin typeface="Aptos"/>
                <a:cs typeface="Calibri"/>
              </a:rPr>
              <a:t>into these sections:</a:t>
            </a:r>
            <a:r>
              <a:rPr lang="en-GB" sz="1100" dirty="0">
                <a:solidFill>
                  <a:srgbClr val="444444"/>
                </a:solidFill>
                <a:highlight>
                  <a:srgbClr val="F5F5F5"/>
                </a:highlight>
                <a:latin typeface="Aptos"/>
                <a:cs typeface="Calibri"/>
              </a:rPr>
              <a:t> </a:t>
            </a:r>
            <a:endParaRPr lang="en-GB" sz="1100" b="0" i="0" dirty="0">
              <a:solidFill>
                <a:srgbClr val="444444"/>
              </a:solidFill>
              <a:effectLst/>
              <a:highlight>
                <a:srgbClr val="F5F5F5"/>
              </a:highlight>
              <a:latin typeface="Aptos" panose="020B0004020202020204" pitchFamily="34" charset="0"/>
              <a:cs typeface="Calibri"/>
            </a:endParaRPr>
          </a:p>
          <a:p>
            <a:pPr marL="228600" indent="-228600" algn="l" rtl="0" fontAlgn="base">
              <a:buFont typeface="+mj-lt"/>
              <a:buAutoNum type="arabicPeriod"/>
            </a:pPr>
            <a:r>
              <a:rPr lang="en-GB" sz="1100" b="1" i="0" dirty="0">
                <a:solidFill>
                  <a:srgbClr val="444444"/>
                </a:solidFill>
                <a:effectLst/>
                <a:highlight>
                  <a:srgbClr val="F5F5F5"/>
                </a:highlight>
                <a:latin typeface="Aptos" panose="020B0004020202020204" pitchFamily="34" charset="0"/>
                <a:cs typeface="Calibri"/>
              </a:rPr>
              <a:t>Complete the services section</a:t>
            </a:r>
            <a:r>
              <a:rPr lang="en-GB" sz="1100" b="0" i="0" dirty="0">
                <a:solidFill>
                  <a:srgbClr val="444444"/>
                </a:solidFill>
                <a:effectLst/>
                <a:highlight>
                  <a:srgbClr val="F5F5F5"/>
                </a:highlight>
                <a:latin typeface="Aptos" panose="020B0004020202020204" pitchFamily="34" charset="0"/>
                <a:cs typeface="Calibri"/>
              </a:rPr>
              <a:t>: List the product or service on offer to users or stakeholders.</a:t>
            </a:r>
          </a:p>
          <a:p>
            <a:pPr marL="228600" indent="-228600" algn="l" rtl="0" fontAlgn="base">
              <a:buFont typeface="+mj-lt"/>
              <a:buAutoNum type="arabicPeriod"/>
            </a:pPr>
            <a:r>
              <a:rPr lang="en-GB" sz="1100" b="1" i="0" dirty="0">
                <a:solidFill>
                  <a:srgbClr val="444444"/>
                </a:solidFill>
                <a:effectLst/>
                <a:highlight>
                  <a:srgbClr val="F5F5F5"/>
                </a:highlight>
                <a:latin typeface="Aptos" panose="020B0004020202020204" pitchFamily="34" charset="0"/>
                <a:cs typeface="Calibri"/>
              </a:rPr>
              <a:t>Complete the pain relievers section:</a:t>
            </a:r>
            <a:r>
              <a:rPr lang="en-GB" sz="1100" b="0" i="0" dirty="0">
                <a:solidFill>
                  <a:srgbClr val="444444"/>
                </a:solidFill>
                <a:effectLst/>
                <a:highlight>
                  <a:srgbClr val="F5F5F5"/>
                </a:highlight>
                <a:latin typeface="Aptos" panose="020B0004020202020204" pitchFamily="34" charset="0"/>
                <a:cs typeface="Calibri"/>
              </a:rPr>
              <a:t> List and describe how these products and services offer relief to the user- how the reduce or eliminate user fears, frustrations and obstacles from completing their tasks? Consider to what extent the service provides relief to the user’s pains (their challenges and obstacles)</a:t>
            </a:r>
          </a:p>
          <a:p>
            <a:pPr marL="228600" indent="-228600" algn="l" rtl="0" fontAlgn="base">
              <a:buFont typeface="+mj-lt"/>
              <a:buAutoNum type="arabicPeriod"/>
            </a:pPr>
            <a:r>
              <a:rPr lang="en-GB" sz="1100" b="1" i="0" dirty="0">
                <a:solidFill>
                  <a:srgbClr val="444444"/>
                </a:solidFill>
                <a:effectLst/>
                <a:highlight>
                  <a:srgbClr val="F5F5F5"/>
                </a:highlight>
                <a:latin typeface="Aptos" panose="020B0004020202020204" pitchFamily="34" charset="0"/>
                <a:cs typeface="Calibri"/>
              </a:rPr>
              <a:t>Complete the gain creators' section: </a:t>
            </a:r>
            <a:r>
              <a:rPr lang="en-GB" sz="1100" b="0" i="0" dirty="0">
                <a:solidFill>
                  <a:srgbClr val="444444"/>
                </a:solidFill>
                <a:effectLst/>
                <a:highlight>
                  <a:srgbClr val="F5F5F5"/>
                </a:highlight>
                <a:latin typeface="Aptos" panose="020B0004020202020204" pitchFamily="34" charset="0"/>
                <a:cs typeface="Calibri"/>
              </a:rPr>
              <a:t>List the way in which the service or product maximise user benefits they expect or desire. Consider how they might or may not satisfy a user’s hopes and dreams.</a:t>
            </a:r>
          </a:p>
          <a:p>
            <a:pPr marL="228600" indent="-228600" algn="l" rtl="0" fontAlgn="base">
              <a:buFont typeface="+mj-lt"/>
              <a:buAutoNum type="arabicPeriod"/>
            </a:pPr>
            <a:r>
              <a:rPr lang="en-GB" sz="1100" b="0" i="0" dirty="0">
                <a:solidFill>
                  <a:srgbClr val="444444"/>
                </a:solidFill>
                <a:effectLst/>
                <a:highlight>
                  <a:srgbClr val="F5F5F5"/>
                </a:highlight>
                <a:latin typeface="Aptos" panose="020B0004020202020204" pitchFamily="34" charset="0"/>
                <a:cs typeface="Calibri"/>
              </a:rPr>
              <a:t>Update the information on the circle as new findings emerge throughout the project. Notes you write here should be considered as an assumption until it is tested and verified. </a:t>
            </a:r>
          </a:p>
          <a:p>
            <a:pPr marL="0" indent="0" algn="l" rtl="0" fontAlgn="base">
              <a:buFont typeface="Arial" panose="020B0604020202020204" pitchFamily="34" charset="0"/>
              <a:buNone/>
            </a:pPr>
            <a:endParaRPr lang="en-GB" sz="1100" b="0" i="0" dirty="0">
              <a:solidFill>
                <a:srgbClr val="444444"/>
              </a:solidFill>
              <a:effectLst/>
              <a:highlight>
                <a:srgbClr val="F5F5F5"/>
              </a:highlight>
              <a:latin typeface="Aptos" panose="020B0004020202020204" pitchFamily="34" charset="0"/>
              <a:cs typeface="Calibri"/>
            </a:endParaRPr>
          </a:p>
          <a:p>
            <a:pPr marL="171450" indent="-171450" algn="l" rtl="0" fontAlgn="base">
              <a:buFont typeface="Arial" panose="020B0604020202020204" pitchFamily="34" charset="0"/>
              <a:buChar char="•"/>
            </a:pPr>
            <a:r>
              <a:rPr lang="en-GB" sz="1100" b="0" i="0" dirty="0">
                <a:solidFill>
                  <a:srgbClr val="444444"/>
                </a:solidFill>
                <a:effectLst/>
                <a:highlight>
                  <a:srgbClr val="F5F5F5"/>
                </a:highlight>
                <a:latin typeface="Aptos" panose="020B0004020202020204" pitchFamily="34" charset="0"/>
                <a:cs typeface="Calibri"/>
              </a:rPr>
              <a:t>Use this template in a continuous loop of design or reflect, test and evaluate, until the service value proposition resonates with service users/persona or stakeholders. This is called a market fit. </a:t>
            </a:r>
          </a:p>
          <a:p>
            <a:pPr marL="171450" indent="-171450" algn="l" rtl="0" fontAlgn="base">
              <a:buFont typeface="Arial" panose="020B0604020202020204" pitchFamily="34" charset="0"/>
              <a:buChar char="•"/>
            </a:pPr>
            <a:r>
              <a:rPr lang="en-GB" sz="1100" dirty="0">
                <a:latin typeface="Aptos" panose="020B0004020202020204" pitchFamily="34" charset="0"/>
              </a:rPr>
              <a:t>If the service offers the right pain relievers and gain creators to address the user’s gains and pains, it’s a job well done.</a:t>
            </a:r>
            <a:endParaRPr lang="en-GB" sz="1100" b="0" i="0" dirty="0">
              <a:solidFill>
                <a:srgbClr val="444444"/>
              </a:solidFill>
              <a:effectLst/>
              <a:highlight>
                <a:srgbClr val="F5F5F5"/>
              </a:highlight>
              <a:latin typeface="Aptos" panose="020B0004020202020204" pitchFamily="34" charset="0"/>
              <a:cs typeface="Calibri"/>
            </a:endParaRPr>
          </a:p>
        </p:txBody>
      </p:sp>
      <p:sp>
        <p:nvSpPr>
          <p:cNvPr id="4" name="Slide Number Placeholder 3">
            <a:extLst>
              <a:ext uri="{FF2B5EF4-FFF2-40B4-BE49-F238E27FC236}">
                <a16:creationId xmlns:a16="http://schemas.microsoft.com/office/drawing/2014/main" id="{DA4A6067-1927-158E-04F6-5D8BA7FA15E4}"/>
              </a:ext>
            </a:extLst>
          </p:cNvPr>
          <p:cNvSpPr>
            <a:spLocks noGrp="1"/>
          </p:cNvSpPr>
          <p:nvPr>
            <p:ph type="sldNum" sz="quarter" idx="5"/>
          </p:nvPr>
        </p:nvSpPr>
        <p:spPr/>
        <p:txBody>
          <a:bodyPr/>
          <a:lstStyle/>
          <a:p>
            <a:fld id="{60FBA103-D201-4414-AACA-B31A5D5B4092}" type="slidenum">
              <a:rPr lang="en-GB" smtClean="0"/>
              <a:t>1</a:t>
            </a:fld>
            <a:endParaRPr lang="en-GB"/>
          </a:p>
        </p:txBody>
      </p:sp>
    </p:spTree>
    <p:extLst>
      <p:ext uri="{BB962C8B-B14F-4D97-AF65-F5344CB8AC3E}">
        <p14:creationId xmlns:p14="http://schemas.microsoft.com/office/powerpoint/2010/main" val="20923728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NHS NSS Cover Slide 1">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DE6307F-01C7-D0D2-7FD0-D6AD78515F18}"/>
              </a:ext>
            </a:extLst>
          </p:cNvPr>
          <p:cNvSpPr/>
          <p:nvPr/>
        </p:nvSpPr>
        <p:spPr>
          <a:xfrm>
            <a:off x="2672226" y="512095"/>
            <a:ext cx="6046151" cy="6046151"/>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0" name="Oval 9"/>
          <p:cNvSpPr/>
          <p:nvPr/>
        </p:nvSpPr>
        <p:spPr>
          <a:xfrm>
            <a:off x="8040216" y="4221088"/>
            <a:ext cx="2448272" cy="2420888"/>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latin typeface="Arial" pitchFamily="34" charset="0"/>
              <a:cs typeface="Arial" pitchFamily="34" charset="0"/>
            </a:endParaRPr>
          </a:p>
        </p:txBody>
      </p:sp>
      <p:sp>
        <p:nvSpPr>
          <p:cNvPr id="6" name="Title 5">
            <a:extLst>
              <a:ext uri="{FF2B5EF4-FFF2-40B4-BE49-F238E27FC236}">
                <a16:creationId xmlns:a16="http://schemas.microsoft.com/office/drawing/2014/main" id="{CD73E647-4D93-44ED-9FA9-7D79FAA5F48F}"/>
              </a:ext>
            </a:extLst>
          </p:cNvPr>
          <p:cNvSpPr>
            <a:spLocks noGrp="1"/>
          </p:cNvSpPr>
          <p:nvPr>
            <p:ph type="title"/>
          </p:nvPr>
        </p:nvSpPr>
        <p:spPr>
          <a:xfrm>
            <a:off x="3452398" y="2636912"/>
            <a:ext cx="4587818" cy="1143000"/>
          </a:xfrm>
          <a:prstGeom prst="rect">
            <a:avLst/>
          </a:prstGeom>
        </p:spPr>
        <p:txBody>
          <a:bodyPr/>
          <a:lstStyle>
            <a:lvl1pPr algn="l">
              <a:defRPr b="1">
                <a:solidFill>
                  <a:schemeClr val="bg1"/>
                </a:solidFill>
              </a:defRPr>
            </a:lvl1pPr>
          </a:lstStyle>
          <a:p>
            <a:r>
              <a:rPr lang="en-US"/>
              <a:t>Click to edit Master title style</a:t>
            </a:r>
            <a:endParaRPr lang="en-GB" dirty="0"/>
          </a:p>
        </p:txBody>
      </p:sp>
      <p:sp>
        <p:nvSpPr>
          <p:cNvPr id="12" name="Text Placeholder 7">
            <a:extLst>
              <a:ext uri="{FF2B5EF4-FFF2-40B4-BE49-F238E27FC236}">
                <a16:creationId xmlns:a16="http://schemas.microsoft.com/office/drawing/2014/main" id="{3550B451-8CBF-4C67-ACF5-76BA7F9FE563}"/>
              </a:ext>
            </a:extLst>
          </p:cNvPr>
          <p:cNvSpPr>
            <a:spLocks noGrp="1"/>
          </p:cNvSpPr>
          <p:nvPr>
            <p:ph type="body" sz="quarter" idx="10" hasCustomPrompt="1"/>
          </p:nvPr>
        </p:nvSpPr>
        <p:spPr>
          <a:xfrm>
            <a:off x="8424258" y="4974332"/>
            <a:ext cx="2039031" cy="914400"/>
          </a:xfrm>
          <a:prstGeom prst="rect">
            <a:avLst/>
          </a:prstGeom>
        </p:spPr>
        <p:txBody>
          <a:bodyPr anchor="ctr">
            <a:noAutofit/>
          </a:bodyPr>
          <a:lstStyle>
            <a:lvl1pPr marL="0" indent="0">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sp>
        <p:nvSpPr>
          <p:cNvPr id="7" name="Text Placeholder 12">
            <a:extLst>
              <a:ext uri="{FF2B5EF4-FFF2-40B4-BE49-F238E27FC236}">
                <a16:creationId xmlns:a16="http://schemas.microsoft.com/office/drawing/2014/main" id="{0BAF086E-67D3-BB32-8922-A4F903AE67C5}"/>
              </a:ext>
            </a:extLst>
          </p:cNvPr>
          <p:cNvSpPr>
            <a:spLocks noGrp="1"/>
          </p:cNvSpPr>
          <p:nvPr>
            <p:ph type="body" sz="quarter" idx="11" hasCustomPrompt="1"/>
          </p:nvPr>
        </p:nvSpPr>
        <p:spPr>
          <a:xfrm>
            <a:off x="3452398" y="3999600"/>
            <a:ext cx="3650400" cy="428400"/>
          </a:xfrm>
        </p:spPr>
        <p:txBody>
          <a:bodyPr>
            <a:norm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GB" dirty="0"/>
              <a:t>Presenter Name</a:t>
            </a:r>
          </a:p>
          <a:p>
            <a:pPr lvl="0"/>
            <a:r>
              <a:rPr lang="en-GB" dirty="0"/>
              <a:t>Title/position (16pt)</a:t>
            </a:r>
          </a:p>
        </p:txBody>
      </p:sp>
      <p:pic>
        <p:nvPicPr>
          <p:cNvPr id="3" name="Picture 2">
            <a:extLst>
              <a:ext uri="{FF2B5EF4-FFF2-40B4-BE49-F238E27FC236}">
                <a16:creationId xmlns:a16="http://schemas.microsoft.com/office/drawing/2014/main" id="{E80A4D63-F16B-4B44-9737-9E7496EE016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4" name="TextBox 3">
            <a:extLst>
              <a:ext uri="{FF2B5EF4-FFF2-40B4-BE49-F238E27FC236}">
                <a16:creationId xmlns:a16="http://schemas.microsoft.com/office/drawing/2014/main" id="{2F7F6F5B-B190-472D-912E-7A5E9B0AEBE2}"/>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5" name="Straight Connector 4">
            <a:extLst>
              <a:ext uri="{FF2B5EF4-FFF2-40B4-BE49-F238E27FC236}">
                <a16:creationId xmlns:a16="http://schemas.microsoft.com/office/drawing/2014/main" id="{9EEE1EAE-AA97-455B-B8CC-0058FE619AB4}"/>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0469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_Vertical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62DC9-1670-4F2C-9616-E70711414E65}"/>
              </a:ext>
            </a:extLst>
          </p:cNvPr>
          <p:cNvSpPr>
            <a:spLocks noGrp="1"/>
          </p:cNvSpPr>
          <p:nvPr>
            <p:ph type="title" hasCustomPrompt="1"/>
          </p:nvPr>
        </p:nvSpPr>
        <p:spPr>
          <a:xfrm>
            <a:off x="431371" y="1004229"/>
            <a:ext cx="9697077" cy="954922"/>
          </a:xfrm>
          <a:prstGeom prst="rect">
            <a:avLst/>
          </a:prstGeom>
        </p:spPr>
        <p:txBody>
          <a:bodyPr anchor="t">
            <a:normAutofit/>
          </a:bodyPr>
          <a:lstStyle>
            <a:lvl1pPr algn="l">
              <a:defRPr sz="3200" b="1">
                <a:solidFill>
                  <a:schemeClr val="accent1"/>
                </a:solidFill>
              </a:defRPr>
            </a:lvl1pPr>
          </a:lstStyle>
          <a:p>
            <a:r>
              <a:rPr lang="en-US" dirty="0"/>
              <a:t>Slide Title</a:t>
            </a:r>
            <a:endParaRPr lang="en-GB" dirty="0"/>
          </a:p>
        </p:txBody>
      </p:sp>
      <p:pic>
        <p:nvPicPr>
          <p:cNvPr id="3" name="Picture 2">
            <a:extLst>
              <a:ext uri="{FF2B5EF4-FFF2-40B4-BE49-F238E27FC236}">
                <a16:creationId xmlns:a16="http://schemas.microsoft.com/office/drawing/2014/main" id="{2B84DF76-C108-EC44-9D95-68EB84E88A8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4" name="TextBox 3">
            <a:extLst>
              <a:ext uri="{FF2B5EF4-FFF2-40B4-BE49-F238E27FC236}">
                <a16:creationId xmlns:a16="http://schemas.microsoft.com/office/drawing/2014/main" id="{12384704-572D-6969-319B-B9512A8D8059}"/>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5" name="Straight Connector 4">
            <a:extLst>
              <a:ext uri="{FF2B5EF4-FFF2-40B4-BE49-F238E27FC236}">
                <a16:creationId xmlns:a16="http://schemas.microsoft.com/office/drawing/2014/main" id="{58A443A1-4D32-1AA2-DAEF-D2B5A982AD94}"/>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08000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FAAA3052-D4A8-BB33-0228-5DB6142239A7}"/>
              </a:ext>
            </a:extLst>
          </p:cNvPr>
          <p:cNvSpPr/>
          <p:nvPr/>
        </p:nvSpPr>
        <p:spPr>
          <a:xfrm>
            <a:off x="3092407" y="764703"/>
            <a:ext cx="7918213" cy="791821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4367808" y="2263649"/>
            <a:ext cx="788636" cy="1569660"/>
          </a:xfrm>
          <a:prstGeom prst="rect">
            <a:avLst/>
          </a:prstGeom>
        </p:spPr>
        <p:txBody>
          <a:bodyPr wrap="square">
            <a:spAutoFit/>
          </a:bodyPr>
          <a:lstStyle/>
          <a:p>
            <a:r>
              <a:rPr lang="en-GB" sz="9600" b="1" dirty="0">
                <a:solidFill>
                  <a:schemeClr val="accent2"/>
                </a:solidFill>
                <a:latin typeface="Arial" panose="020B0604020202020204" pitchFamily="34" charset="0"/>
                <a:cs typeface="Arial" panose="020B0604020202020204" pitchFamily="34" charset="0"/>
              </a:rPr>
              <a:t>“</a:t>
            </a:r>
            <a:endParaRPr lang="en-GB" sz="9600" dirty="0">
              <a:solidFill>
                <a:schemeClr val="accent2"/>
              </a:solidFill>
            </a:endParaRPr>
          </a:p>
        </p:txBody>
      </p:sp>
      <p:sp>
        <p:nvSpPr>
          <p:cNvPr id="4" name="Oval 3"/>
          <p:cNvSpPr/>
          <p:nvPr/>
        </p:nvSpPr>
        <p:spPr>
          <a:xfrm>
            <a:off x="1029688" y="1196753"/>
            <a:ext cx="2656861" cy="2603899"/>
          </a:xfrm>
          <a:prstGeom prst="ellipse">
            <a:avLst/>
          </a:prstGeom>
          <a:solidFill>
            <a:schemeClr val="accent3">
              <a:alpha val="89804"/>
            </a:schemeClr>
          </a:solid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latin typeface="Arial" panose="020B0604020202020204" pitchFamily="34" charset="0"/>
              <a:cs typeface="Arial" panose="020B0604020202020204" pitchFamily="34" charset="0"/>
            </a:endParaRPr>
          </a:p>
        </p:txBody>
      </p:sp>
      <p:sp>
        <p:nvSpPr>
          <p:cNvPr id="5" name="Text Placeholder 7">
            <a:extLst>
              <a:ext uri="{FF2B5EF4-FFF2-40B4-BE49-F238E27FC236}">
                <a16:creationId xmlns:a16="http://schemas.microsoft.com/office/drawing/2014/main" id="{E4BFB51F-C734-4B3F-8366-D61164E71CEC}"/>
              </a:ext>
            </a:extLst>
          </p:cNvPr>
          <p:cNvSpPr>
            <a:spLocks noGrp="1"/>
          </p:cNvSpPr>
          <p:nvPr>
            <p:ph type="body" sz="quarter" idx="10" hasCustomPrompt="1"/>
          </p:nvPr>
        </p:nvSpPr>
        <p:spPr>
          <a:xfrm>
            <a:off x="5061181" y="3026167"/>
            <a:ext cx="4392488" cy="2441084"/>
          </a:xfrm>
          <a:prstGeom prst="rect">
            <a:avLst/>
          </a:prstGeom>
        </p:spPr>
        <p:txBody>
          <a:bodyPr anchor="t">
            <a:noAutofit/>
          </a:bodyPr>
          <a:lstStyle>
            <a:lvl1pPr marL="0" indent="0">
              <a:buNone/>
              <a:defRPr sz="24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pic>
        <p:nvPicPr>
          <p:cNvPr id="3" name="Picture 2">
            <a:extLst>
              <a:ext uri="{FF2B5EF4-FFF2-40B4-BE49-F238E27FC236}">
                <a16:creationId xmlns:a16="http://schemas.microsoft.com/office/drawing/2014/main" id="{DECE6500-DDDC-CD88-E181-27A2AC77FD3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7" name="TextBox 6">
            <a:extLst>
              <a:ext uri="{FF2B5EF4-FFF2-40B4-BE49-F238E27FC236}">
                <a16:creationId xmlns:a16="http://schemas.microsoft.com/office/drawing/2014/main" id="{44712CD2-E6E4-55D1-46CB-0CF926A4538D}"/>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8" name="Straight Connector 7">
            <a:extLst>
              <a:ext uri="{FF2B5EF4-FFF2-40B4-BE49-F238E27FC236}">
                <a16:creationId xmlns:a16="http://schemas.microsoft.com/office/drawing/2014/main" id="{25529B70-2D04-FAFC-3335-EF40C85A3F2A}"/>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611958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3_Three circle connections">
    <p:spTree>
      <p:nvGrpSpPr>
        <p:cNvPr id="1" name=""/>
        <p:cNvGrpSpPr/>
        <p:nvPr/>
      </p:nvGrpSpPr>
      <p:grpSpPr>
        <a:xfrm>
          <a:off x="0" y="0"/>
          <a:ext cx="0" cy="0"/>
          <a:chOff x="0" y="0"/>
          <a:chExt cx="0" cy="0"/>
        </a:xfrm>
      </p:grpSpPr>
      <p:grpSp>
        <p:nvGrpSpPr>
          <p:cNvPr id="2" name="Group 1"/>
          <p:cNvGrpSpPr/>
          <p:nvPr/>
        </p:nvGrpSpPr>
        <p:grpSpPr>
          <a:xfrm>
            <a:off x="-1974093" y="2420888"/>
            <a:ext cx="16140185" cy="3809236"/>
            <a:chOff x="-1116632" y="2636912"/>
            <a:chExt cx="8821489" cy="2099002"/>
          </a:xfrm>
        </p:grpSpPr>
        <p:cxnSp>
          <p:nvCxnSpPr>
            <p:cNvPr id="3" name="Straight Connector 2"/>
            <p:cNvCxnSpPr/>
            <p:nvPr/>
          </p:nvCxnSpPr>
          <p:spPr>
            <a:xfrm flipV="1">
              <a:off x="-1116632" y="3680158"/>
              <a:ext cx="8821489" cy="625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4830539" y="2636912"/>
              <a:ext cx="2099002" cy="2099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5" name="Oval 4"/>
            <p:cNvSpPr/>
            <p:nvPr/>
          </p:nvSpPr>
          <p:spPr>
            <a:xfrm>
              <a:off x="2241771" y="2636912"/>
              <a:ext cx="2099002" cy="2099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 name="Oval 5"/>
            <p:cNvSpPr/>
            <p:nvPr/>
          </p:nvSpPr>
          <p:spPr>
            <a:xfrm>
              <a:off x="-277031" y="2636912"/>
              <a:ext cx="2099002" cy="2099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11" name="Title 1">
            <a:extLst>
              <a:ext uri="{FF2B5EF4-FFF2-40B4-BE49-F238E27FC236}">
                <a16:creationId xmlns:a16="http://schemas.microsoft.com/office/drawing/2014/main" id="{9F818615-4C63-4957-8B5C-B8A1FE3C01ED}"/>
              </a:ext>
            </a:extLst>
          </p:cNvPr>
          <p:cNvSpPr>
            <a:spLocks noGrp="1"/>
          </p:cNvSpPr>
          <p:nvPr>
            <p:ph type="title" hasCustomPrompt="1"/>
          </p:nvPr>
        </p:nvSpPr>
        <p:spPr>
          <a:xfrm>
            <a:off x="431371" y="1004229"/>
            <a:ext cx="9697077" cy="954922"/>
          </a:xfrm>
          <a:prstGeom prst="rect">
            <a:avLst/>
          </a:prstGeom>
        </p:spPr>
        <p:txBody>
          <a:bodyPr anchor="t">
            <a:normAutofit/>
          </a:bodyPr>
          <a:lstStyle>
            <a:lvl1pPr algn="l">
              <a:defRPr sz="3200" b="1">
                <a:solidFill>
                  <a:schemeClr val="bg1"/>
                </a:solidFill>
              </a:defRPr>
            </a:lvl1pPr>
          </a:lstStyle>
          <a:p>
            <a:r>
              <a:rPr lang="en-US" dirty="0"/>
              <a:t>Slide Title</a:t>
            </a:r>
            <a:endParaRPr lang="en-GB" dirty="0"/>
          </a:p>
        </p:txBody>
      </p:sp>
      <p:sp>
        <p:nvSpPr>
          <p:cNvPr id="12" name="Text Placeholder 7">
            <a:extLst>
              <a:ext uri="{FF2B5EF4-FFF2-40B4-BE49-F238E27FC236}">
                <a16:creationId xmlns:a16="http://schemas.microsoft.com/office/drawing/2014/main" id="{C5514AED-8739-4BA0-8206-059FF602C660}"/>
              </a:ext>
            </a:extLst>
          </p:cNvPr>
          <p:cNvSpPr>
            <a:spLocks noGrp="1"/>
          </p:cNvSpPr>
          <p:nvPr>
            <p:ph type="body" sz="quarter" idx="10" hasCustomPrompt="1"/>
          </p:nvPr>
        </p:nvSpPr>
        <p:spPr>
          <a:xfrm>
            <a:off x="106272" y="3552308"/>
            <a:ext cx="2752037" cy="1523694"/>
          </a:xfrm>
          <a:prstGeom prst="rect">
            <a:avLst/>
          </a:prstGeom>
        </p:spPr>
        <p:txBody>
          <a:bodyPr anchor="ctr">
            <a:noAutofit/>
          </a:bodyPr>
          <a:lstStyle>
            <a:lvl1pPr marL="0" indent="0">
              <a:buNone/>
              <a:defRPr sz="1800" b="0">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3" name="Text Placeholder 7">
            <a:extLst>
              <a:ext uri="{FF2B5EF4-FFF2-40B4-BE49-F238E27FC236}">
                <a16:creationId xmlns:a16="http://schemas.microsoft.com/office/drawing/2014/main" id="{EEDF447C-72E8-4AE4-8AAD-A61126228F0F}"/>
              </a:ext>
            </a:extLst>
          </p:cNvPr>
          <p:cNvSpPr>
            <a:spLocks noGrp="1"/>
          </p:cNvSpPr>
          <p:nvPr>
            <p:ph type="body" sz="quarter" idx="11" hasCustomPrompt="1"/>
          </p:nvPr>
        </p:nvSpPr>
        <p:spPr>
          <a:xfrm>
            <a:off x="4714783" y="3552308"/>
            <a:ext cx="2752037" cy="1523694"/>
          </a:xfrm>
          <a:prstGeom prst="rect">
            <a:avLst/>
          </a:prstGeom>
        </p:spPr>
        <p:txBody>
          <a:bodyPr anchor="ctr">
            <a:noAutofit/>
          </a:bodyPr>
          <a:lstStyle>
            <a:lvl1pPr marL="0" indent="0">
              <a:buNone/>
              <a:defRPr sz="1800" b="0">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4" name="Text Placeholder 7">
            <a:extLst>
              <a:ext uri="{FF2B5EF4-FFF2-40B4-BE49-F238E27FC236}">
                <a16:creationId xmlns:a16="http://schemas.microsoft.com/office/drawing/2014/main" id="{6EF7CC95-D7A2-4A1E-979A-122B15B7B958}"/>
              </a:ext>
            </a:extLst>
          </p:cNvPr>
          <p:cNvSpPr>
            <a:spLocks noGrp="1"/>
          </p:cNvSpPr>
          <p:nvPr>
            <p:ph type="body" sz="quarter" idx="12" hasCustomPrompt="1"/>
          </p:nvPr>
        </p:nvSpPr>
        <p:spPr>
          <a:xfrm>
            <a:off x="9439963" y="3563659"/>
            <a:ext cx="2752037" cy="1523694"/>
          </a:xfrm>
          <a:prstGeom prst="rect">
            <a:avLst/>
          </a:prstGeom>
        </p:spPr>
        <p:txBody>
          <a:bodyPr anchor="ctr">
            <a:noAutofit/>
          </a:bodyPr>
          <a:lstStyle>
            <a:lvl1pPr marL="0" indent="0">
              <a:buNone/>
              <a:defRPr sz="1800" b="0">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pic>
        <p:nvPicPr>
          <p:cNvPr id="7" name="Picture 6">
            <a:extLst>
              <a:ext uri="{FF2B5EF4-FFF2-40B4-BE49-F238E27FC236}">
                <a16:creationId xmlns:a16="http://schemas.microsoft.com/office/drawing/2014/main" id="{87953B86-2770-DA6C-1AEA-A9650870B3C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8" name="TextBox 7">
            <a:extLst>
              <a:ext uri="{FF2B5EF4-FFF2-40B4-BE49-F238E27FC236}">
                <a16:creationId xmlns:a16="http://schemas.microsoft.com/office/drawing/2014/main" id="{05BC67B9-FB02-AAEC-C72F-8FAC52E56577}"/>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9" name="Straight Connector 8">
            <a:extLst>
              <a:ext uri="{FF2B5EF4-FFF2-40B4-BE49-F238E27FC236}">
                <a16:creationId xmlns:a16="http://schemas.microsoft.com/office/drawing/2014/main" id="{219359B7-132C-3B94-B7A9-DE27E07F9A9C}"/>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823123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Four circle connection">
    <p:spTree>
      <p:nvGrpSpPr>
        <p:cNvPr id="1" name=""/>
        <p:cNvGrpSpPr/>
        <p:nvPr/>
      </p:nvGrpSpPr>
      <p:grpSpPr>
        <a:xfrm>
          <a:off x="0" y="0"/>
          <a:ext cx="0" cy="0"/>
          <a:chOff x="0" y="0"/>
          <a:chExt cx="0" cy="0"/>
        </a:xfrm>
      </p:grpSpPr>
      <p:grpSp>
        <p:nvGrpSpPr>
          <p:cNvPr id="2" name="Group 1"/>
          <p:cNvGrpSpPr/>
          <p:nvPr/>
        </p:nvGrpSpPr>
        <p:grpSpPr>
          <a:xfrm>
            <a:off x="-1488843" y="2636912"/>
            <a:ext cx="14785643" cy="2819012"/>
            <a:chOff x="-1260648" y="2636912"/>
            <a:chExt cx="11412760" cy="2160240"/>
          </a:xfrm>
        </p:grpSpPr>
        <p:cxnSp>
          <p:nvCxnSpPr>
            <p:cNvPr id="3" name="Straight Connector 2"/>
            <p:cNvCxnSpPr/>
            <p:nvPr/>
          </p:nvCxnSpPr>
          <p:spPr>
            <a:xfrm>
              <a:off x="-1260648" y="3717032"/>
              <a:ext cx="1141276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7524328" y="2636912"/>
              <a:ext cx="2160240" cy="21602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5" name="Oval 4"/>
            <p:cNvSpPr/>
            <p:nvPr/>
          </p:nvSpPr>
          <p:spPr>
            <a:xfrm>
              <a:off x="4860032" y="2636912"/>
              <a:ext cx="2160240" cy="21602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 name="Oval 5"/>
            <p:cNvSpPr/>
            <p:nvPr/>
          </p:nvSpPr>
          <p:spPr>
            <a:xfrm>
              <a:off x="2195736" y="2636912"/>
              <a:ext cx="2160240" cy="21602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Oval 6"/>
            <p:cNvSpPr/>
            <p:nvPr/>
          </p:nvSpPr>
          <p:spPr>
            <a:xfrm>
              <a:off x="-396552" y="2636912"/>
              <a:ext cx="2160240" cy="21602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12" name="Title 1">
            <a:extLst>
              <a:ext uri="{FF2B5EF4-FFF2-40B4-BE49-F238E27FC236}">
                <a16:creationId xmlns:a16="http://schemas.microsoft.com/office/drawing/2014/main" id="{76534DA8-323E-4FF7-911C-FAAE40A539F7}"/>
              </a:ext>
            </a:extLst>
          </p:cNvPr>
          <p:cNvSpPr>
            <a:spLocks noGrp="1"/>
          </p:cNvSpPr>
          <p:nvPr>
            <p:ph type="title" hasCustomPrompt="1"/>
          </p:nvPr>
        </p:nvSpPr>
        <p:spPr>
          <a:xfrm>
            <a:off x="431371" y="1004229"/>
            <a:ext cx="9697077" cy="954922"/>
          </a:xfrm>
          <a:prstGeom prst="rect">
            <a:avLst/>
          </a:prstGeom>
        </p:spPr>
        <p:txBody>
          <a:bodyPr anchor="t">
            <a:normAutofit/>
          </a:bodyPr>
          <a:lstStyle>
            <a:lvl1pPr algn="l">
              <a:defRPr sz="3200" b="1">
                <a:solidFill>
                  <a:schemeClr val="bg1"/>
                </a:solidFill>
              </a:defRPr>
            </a:lvl1pPr>
          </a:lstStyle>
          <a:p>
            <a:r>
              <a:rPr lang="en-US" dirty="0"/>
              <a:t>Slide Title</a:t>
            </a:r>
            <a:endParaRPr lang="en-GB" dirty="0"/>
          </a:p>
        </p:txBody>
      </p:sp>
      <p:sp>
        <p:nvSpPr>
          <p:cNvPr id="16" name="Text Placeholder 7">
            <a:extLst>
              <a:ext uri="{FF2B5EF4-FFF2-40B4-BE49-F238E27FC236}">
                <a16:creationId xmlns:a16="http://schemas.microsoft.com/office/drawing/2014/main" id="{91DD4156-389E-4244-B8AA-FF0CBA85C495}"/>
              </a:ext>
            </a:extLst>
          </p:cNvPr>
          <p:cNvSpPr>
            <a:spLocks noGrp="1"/>
          </p:cNvSpPr>
          <p:nvPr>
            <p:ph type="body" sz="quarter" idx="10" hasCustomPrompt="1"/>
          </p:nvPr>
        </p:nvSpPr>
        <p:spPr>
          <a:xfrm>
            <a:off x="106272" y="3101765"/>
            <a:ext cx="2053291" cy="1547337"/>
          </a:xfrm>
          <a:prstGeom prst="rect">
            <a:avLst/>
          </a:prstGeom>
        </p:spPr>
        <p:txBody>
          <a:bodyPr anchor="ctr">
            <a:noAutofit/>
          </a:bodyPr>
          <a:lstStyle>
            <a:lvl1pPr marL="0" indent="0">
              <a:buNone/>
              <a:defRPr sz="1600" b="0">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9" name="Text Placeholder 7">
            <a:extLst>
              <a:ext uri="{FF2B5EF4-FFF2-40B4-BE49-F238E27FC236}">
                <a16:creationId xmlns:a16="http://schemas.microsoft.com/office/drawing/2014/main" id="{091CF090-A34F-45AE-BAE3-77C8A837171F}"/>
              </a:ext>
            </a:extLst>
          </p:cNvPr>
          <p:cNvSpPr>
            <a:spLocks noGrp="1"/>
          </p:cNvSpPr>
          <p:nvPr>
            <p:ph type="body" sz="quarter" idx="11" hasCustomPrompt="1"/>
          </p:nvPr>
        </p:nvSpPr>
        <p:spPr>
          <a:xfrm>
            <a:off x="3361717" y="3110348"/>
            <a:ext cx="2053291" cy="1547337"/>
          </a:xfrm>
          <a:prstGeom prst="rect">
            <a:avLst/>
          </a:prstGeom>
        </p:spPr>
        <p:txBody>
          <a:bodyPr anchor="ctr">
            <a:noAutofit/>
          </a:bodyPr>
          <a:lstStyle>
            <a:lvl1pPr marL="0" indent="0">
              <a:buNone/>
              <a:defRPr sz="1600" b="0">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0" name="Text Placeholder 7">
            <a:extLst>
              <a:ext uri="{FF2B5EF4-FFF2-40B4-BE49-F238E27FC236}">
                <a16:creationId xmlns:a16="http://schemas.microsoft.com/office/drawing/2014/main" id="{CFB349CB-A157-441F-8A2B-73816CF8C752}"/>
              </a:ext>
            </a:extLst>
          </p:cNvPr>
          <p:cNvSpPr>
            <a:spLocks noGrp="1"/>
          </p:cNvSpPr>
          <p:nvPr>
            <p:ph type="body" sz="quarter" idx="12" hasCustomPrompt="1"/>
          </p:nvPr>
        </p:nvSpPr>
        <p:spPr>
          <a:xfrm>
            <a:off x="6813408" y="3101765"/>
            <a:ext cx="2053291" cy="1547337"/>
          </a:xfrm>
          <a:prstGeom prst="rect">
            <a:avLst/>
          </a:prstGeom>
        </p:spPr>
        <p:txBody>
          <a:bodyPr anchor="ctr">
            <a:noAutofit/>
          </a:bodyPr>
          <a:lstStyle>
            <a:lvl1pPr marL="0" indent="0">
              <a:buNone/>
              <a:defRPr sz="1600" b="0">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1" name="Text Placeholder 7">
            <a:extLst>
              <a:ext uri="{FF2B5EF4-FFF2-40B4-BE49-F238E27FC236}">
                <a16:creationId xmlns:a16="http://schemas.microsoft.com/office/drawing/2014/main" id="{BDF2417D-F399-4E1B-A570-1757D1A0A267}"/>
              </a:ext>
            </a:extLst>
          </p:cNvPr>
          <p:cNvSpPr>
            <a:spLocks noGrp="1"/>
          </p:cNvSpPr>
          <p:nvPr>
            <p:ph type="body" sz="quarter" idx="13" hasCustomPrompt="1"/>
          </p:nvPr>
        </p:nvSpPr>
        <p:spPr>
          <a:xfrm>
            <a:off x="10237011" y="3101765"/>
            <a:ext cx="2053291" cy="1547337"/>
          </a:xfrm>
          <a:prstGeom prst="rect">
            <a:avLst/>
          </a:prstGeom>
        </p:spPr>
        <p:txBody>
          <a:bodyPr anchor="ctr">
            <a:noAutofit/>
          </a:bodyPr>
          <a:lstStyle>
            <a:lvl1pPr marL="0" indent="0">
              <a:buNone/>
              <a:defRPr sz="1600" b="0">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pic>
        <p:nvPicPr>
          <p:cNvPr id="8" name="Picture 7">
            <a:extLst>
              <a:ext uri="{FF2B5EF4-FFF2-40B4-BE49-F238E27FC236}">
                <a16:creationId xmlns:a16="http://schemas.microsoft.com/office/drawing/2014/main" id="{7A128BE9-2C43-0B2A-F941-460083070F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9" name="TextBox 8">
            <a:extLst>
              <a:ext uri="{FF2B5EF4-FFF2-40B4-BE49-F238E27FC236}">
                <a16:creationId xmlns:a16="http://schemas.microsoft.com/office/drawing/2014/main" id="{B14BCCE3-8A48-2A61-882F-BD3A58EFD8AC}"/>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10" name="Straight Connector 9">
            <a:extLst>
              <a:ext uri="{FF2B5EF4-FFF2-40B4-BE49-F238E27FC236}">
                <a16:creationId xmlns:a16="http://schemas.microsoft.com/office/drawing/2014/main" id="{99E3D9DD-8593-EA16-4CA0-E3702368F9CE}"/>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962426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Five Circle connection">
    <p:spTree>
      <p:nvGrpSpPr>
        <p:cNvPr id="1" name=""/>
        <p:cNvGrpSpPr/>
        <p:nvPr/>
      </p:nvGrpSpPr>
      <p:grpSpPr>
        <a:xfrm>
          <a:off x="0" y="0"/>
          <a:ext cx="0" cy="0"/>
          <a:chOff x="0" y="0"/>
          <a:chExt cx="0" cy="0"/>
        </a:xfrm>
      </p:grpSpPr>
      <p:grpSp>
        <p:nvGrpSpPr>
          <p:cNvPr id="2" name="Group 89"/>
          <p:cNvGrpSpPr/>
          <p:nvPr/>
        </p:nvGrpSpPr>
        <p:grpSpPr>
          <a:xfrm>
            <a:off x="-1296822" y="2780928"/>
            <a:ext cx="14497611" cy="2202749"/>
            <a:chOff x="-1044624" y="6858000"/>
            <a:chExt cx="10873208" cy="1683569"/>
          </a:xfrm>
        </p:grpSpPr>
        <p:cxnSp>
          <p:nvCxnSpPr>
            <p:cNvPr id="3" name="Straight Connector 2"/>
            <p:cNvCxnSpPr/>
            <p:nvPr/>
          </p:nvCxnSpPr>
          <p:spPr>
            <a:xfrm flipV="1">
              <a:off x="-1044624" y="7677472"/>
              <a:ext cx="10873208" cy="2231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5801884" y="6858001"/>
              <a:ext cx="1683568" cy="16835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5" name="Oval 4"/>
            <p:cNvSpPr/>
            <p:nvPr/>
          </p:nvSpPr>
          <p:spPr>
            <a:xfrm>
              <a:off x="3725484" y="6858001"/>
              <a:ext cx="1683568" cy="16835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 name="Oval 5"/>
            <p:cNvSpPr/>
            <p:nvPr/>
          </p:nvSpPr>
          <p:spPr>
            <a:xfrm>
              <a:off x="1649084" y="6858001"/>
              <a:ext cx="1683568" cy="16835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Oval 6"/>
            <p:cNvSpPr/>
            <p:nvPr/>
          </p:nvSpPr>
          <p:spPr>
            <a:xfrm>
              <a:off x="-396552" y="6858000"/>
              <a:ext cx="1683568" cy="16835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2" name="Oval 11"/>
            <p:cNvSpPr/>
            <p:nvPr/>
          </p:nvSpPr>
          <p:spPr>
            <a:xfrm>
              <a:off x="7812360" y="6858000"/>
              <a:ext cx="1683568" cy="16835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14" name="Title 1">
            <a:extLst>
              <a:ext uri="{FF2B5EF4-FFF2-40B4-BE49-F238E27FC236}">
                <a16:creationId xmlns:a16="http://schemas.microsoft.com/office/drawing/2014/main" id="{0FD39997-C9E5-49E0-8D6E-8ED00C08585C}"/>
              </a:ext>
            </a:extLst>
          </p:cNvPr>
          <p:cNvSpPr>
            <a:spLocks noGrp="1"/>
          </p:cNvSpPr>
          <p:nvPr>
            <p:ph type="title" hasCustomPrompt="1"/>
          </p:nvPr>
        </p:nvSpPr>
        <p:spPr>
          <a:xfrm>
            <a:off x="431371" y="1004229"/>
            <a:ext cx="9697077" cy="954922"/>
          </a:xfrm>
          <a:prstGeom prst="rect">
            <a:avLst/>
          </a:prstGeom>
        </p:spPr>
        <p:txBody>
          <a:bodyPr anchor="t">
            <a:normAutofit/>
          </a:bodyPr>
          <a:lstStyle>
            <a:lvl1pPr algn="l">
              <a:defRPr sz="3200" b="1">
                <a:solidFill>
                  <a:schemeClr val="bg1"/>
                </a:solidFill>
              </a:defRPr>
            </a:lvl1pPr>
          </a:lstStyle>
          <a:p>
            <a:r>
              <a:rPr lang="en-US" dirty="0"/>
              <a:t>Slide Title</a:t>
            </a:r>
            <a:endParaRPr lang="en-GB" dirty="0"/>
          </a:p>
        </p:txBody>
      </p:sp>
      <p:sp>
        <p:nvSpPr>
          <p:cNvPr id="18" name="Text Placeholder 7">
            <a:extLst>
              <a:ext uri="{FF2B5EF4-FFF2-40B4-BE49-F238E27FC236}">
                <a16:creationId xmlns:a16="http://schemas.microsoft.com/office/drawing/2014/main" id="{8C7AE4D8-4869-4AAF-8A7C-6662805B163B}"/>
              </a:ext>
            </a:extLst>
          </p:cNvPr>
          <p:cNvSpPr>
            <a:spLocks noGrp="1"/>
          </p:cNvSpPr>
          <p:nvPr>
            <p:ph type="body" sz="quarter" idx="10" hasCustomPrompt="1"/>
          </p:nvPr>
        </p:nvSpPr>
        <p:spPr>
          <a:xfrm>
            <a:off x="0" y="3038066"/>
            <a:ext cx="1583499" cy="1507422"/>
          </a:xfrm>
          <a:prstGeom prst="rect">
            <a:avLst/>
          </a:prstGeom>
        </p:spPr>
        <p:txBody>
          <a:bodyPr anchor="ctr">
            <a:noAutofit/>
          </a:bodyPr>
          <a:lstStyle>
            <a:lvl1pPr marL="0" indent="0">
              <a:buNone/>
              <a:defRPr sz="1600" b="0">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2" name="Text Placeholder 7">
            <a:extLst>
              <a:ext uri="{FF2B5EF4-FFF2-40B4-BE49-F238E27FC236}">
                <a16:creationId xmlns:a16="http://schemas.microsoft.com/office/drawing/2014/main" id="{E54F566E-2821-4FC9-9C3B-CAD1C382C4BE}"/>
              </a:ext>
            </a:extLst>
          </p:cNvPr>
          <p:cNvSpPr>
            <a:spLocks noGrp="1"/>
          </p:cNvSpPr>
          <p:nvPr>
            <p:ph type="body" sz="quarter" idx="11" hasCustomPrompt="1"/>
          </p:nvPr>
        </p:nvSpPr>
        <p:spPr>
          <a:xfrm>
            <a:off x="2642849" y="3046648"/>
            <a:ext cx="1583499" cy="1507422"/>
          </a:xfrm>
          <a:prstGeom prst="rect">
            <a:avLst/>
          </a:prstGeom>
        </p:spPr>
        <p:txBody>
          <a:bodyPr anchor="ctr">
            <a:noAutofit/>
          </a:bodyPr>
          <a:lstStyle>
            <a:lvl1pPr marL="0" indent="0">
              <a:buNone/>
              <a:defRPr sz="1600" b="0">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3" name="Text Placeholder 7">
            <a:extLst>
              <a:ext uri="{FF2B5EF4-FFF2-40B4-BE49-F238E27FC236}">
                <a16:creationId xmlns:a16="http://schemas.microsoft.com/office/drawing/2014/main" id="{60ED25A9-A758-4311-B207-E6607857AD84}"/>
              </a:ext>
            </a:extLst>
          </p:cNvPr>
          <p:cNvSpPr>
            <a:spLocks noGrp="1"/>
          </p:cNvSpPr>
          <p:nvPr>
            <p:ph type="body" sz="quarter" idx="12" hasCustomPrompt="1"/>
          </p:nvPr>
        </p:nvSpPr>
        <p:spPr>
          <a:xfrm>
            <a:off x="5393952" y="3035492"/>
            <a:ext cx="1583499" cy="1507422"/>
          </a:xfrm>
          <a:prstGeom prst="rect">
            <a:avLst/>
          </a:prstGeom>
        </p:spPr>
        <p:txBody>
          <a:bodyPr anchor="ctr">
            <a:noAutofit/>
          </a:bodyPr>
          <a:lstStyle>
            <a:lvl1pPr marL="0" indent="0">
              <a:buNone/>
              <a:defRPr sz="1600" b="0">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4" name="Text Placeholder 7">
            <a:extLst>
              <a:ext uri="{FF2B5EF4-FFF2-40B4-BE49-F238E27FC236}">
                <a16:creationId xmlns:a16="http://schemas.microsoft.com/office/drawing/2014/main" id="{36045510-58A8-4B67-A621-FDBA77895921}"/>
              </a:ext>
            </a:extLst>
          </p:cNvPr>
          <p:cNvSpPr>
            <a:spLocks noGrp="1"/>
          </p:cNvSpPr>
          <p:nvPr>
            <p:ph type="body" sz="quarter" idx="13" hasCustomPrompt="1"/>
          </p:nvPr>
        </p:nvSpPr>
        <p:spPr>
          <a:xfrm>
            <a:off x="8162485" y="3038414"/>
            <a:ext cx="1583499" cy="1507422"/>
          </a:xfrm>
          <a:prstGeom prst="rect">
            <a:avLst/>
          </a:prstGeom>
        </p:spPr>
        <p:txBody>
          <a:bodyPr anchor="ctr">
            <a:noAutofit/>
          </a:bodyPr>
          <a:lstStyle>
            <a:lvl1pPr marL="0" indent="0">
              <a:buNone/>
              <a:defRPr sz="1600" b="0">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5" name="Text Placeholder 7">
            <a:extLst>
              <a:ext uri="{FF2B5EF4-FFF2-40B4-BE49-F238E27FC236}">
                <a16:creationId xmlns:a16="http://schemas.microsoft.com/office/drawing/2014/main" id="{99E71A98-1F06-4A96-96E3-F83768E87EE3}"/>
              </a:ext>
            </a:extLst>
          </p:cNvPr>
          <p:cNvSpPr>
            <a:spLocks noGrp="1"/>
          </p:cNvSpPr>
          <p:nvPr>
            <p:ph type="body" sz="quarter" idx="14" hasCustomPrompt="1"/>
          </p:nvPr>
        </p:nvSpPr>
        <p:spPr>
          <a:xfrm>
            <a:off x="10827082" y="3024336"/>
            <a:ext cx="1509612" cy="1507422"/>
          </a:xfrm>
          <a:prstGeom prst="rect">
            <a:avLst/>
          </a:prstGeom>
        </p:spPr>
        <p:txBody>
          <a:bodyPr anchor="ctr">
            <a:noAutofit/>
          </a:bodyPr>
          <a:lstStyle>
            <a:lvl1pPr marL="0" indent="0">
              <a:buNone/>
              <a:defRPr sz="1600" b="0">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pic>
        <p:nvPicPr>
          <p:cNvPr id="8" name="Picture 7">
            <a:extLst>
              <a:ext uri="{FF2B5EF4-FFF2-40B4-BE49-F238E27FC236}">
                <a16:creationId xmlns:a16="http://schemas.microsoft.com/office/drawing/2014/main" id="{F35F7FC3-D10C-462C-905C-4AF14272F51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9" name="TextBox 8">
            <a:extLst>
              <a:ext uri="{FF2B5EF4-FFF2-40B4-BE49-F238E27FC236}">
                <a16:creationId xmlns:a16="http://schemas.microsoft.com/office/drawing/2014/main" id="{58EA8335-B7FD-2E2B-371A-FD4C9CA5F16B}"/>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10" name="Straight Connector 9">
            <a:extLst>
              <a:ext uri="{FF2B5EF4-FFF2-40B4-BE49-F238E27FC236}">
                <a16:creationId xmlns:a16="http://schemas.microsoft.com/office/drawing/2014/main" id="{40A556DA-9285-1E71-9703-EB37B14C24C7}"/>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795778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grpSp>
        <p:nvGrpSpPr>
          <p:cNvPr id="6" name="Group 5"/>
          <p:cNvGrpSpPr/>
          <p:nvPr/>
        </p:nvGrpSpPr>
        <p:grpSpPr>
          <a:xfrm rot="5400000">
            <a:off x="1534508" y="2336879"/>
            <a:ext cx="8714937" cy="2184242"/>
            <a:chOff x="-1116632" y="2636912"/>
            <a:chExt cx="8821489" cy="2099002"/>
          </a:xfrm>
        </p:grpSpPr>
        <p:cxnSp>
          <p:nvCxnSpPr>
            <p:cNvPr id="7" name="Straight Connector 6"/>
            <p:cNvCxnSpPr/>
            <p:nvPr/>
          </p:nvCxnSpPr>
          <p:spPr>
            <a:xfrm flipV="1">
              <a:off x="-1116632" y="3680158"/>
              <a:ext cx="8821489" cy="625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4830539" y="2636912"/>
              <a:ext cx="2099002" cy="2099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Oval 8"/>
            <p:cNvSpPr/>
            <p:nvPr/>
          </p:nvSpPr>
          <p:spPr>
            <a:xfrm>
              <a:off x="2241771" y="2636912"/>
              <a:ext cx="2099002" cy="2099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Oval 9"/>
            <p:cNvSpPr/>
            <p:nvPr/>
          </p:nvSpPr>
          <p:spPr>
            <a:xfrm>
              <a:off x="-277031" y="2636912"/>
              <a:ext cx="2099002" cy="2099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14" name="Title 1">
            <a:extLst>
              <a:ext uri="{FF2B5EF4-FFF2-40B4-BE49-F238E27FC236}">
                <a16:creationId xmlns:a16="http://schemas.microsoft.com/office/drawing/2014/main" id="{B1CCC4C2-EBC3-45AF-BB1C-4FA507CD1D46}"/>
              </a:ext>
            </a:extLst>
          </p:cNvPr>
          <p:cNvSpPr>
            <a:spLocks noGrp="1"/>
          </p:cNvSpPr>
          <p:nvPr>
            <p:ph type="title" hasCustomPrompt="1"/>
          </p:nvPr>
        </p:nvSpPr>
        <p:spPr>
          <a:xfrm>
            <a:off x="431371" y="1004229"/>
            <a:ext cx="3840427" cy="954922"/>
          </a:xfrm>
          <a:prstGeom prst="rect">
            <a:avLst/>
          </a:prstGeom>
        </p:spPr>
        <p:txBody>
          <a:bodyPr anchor="t">
            <a:normAutofit/>
          </a:bodyPr>
          <a:lstStyle>
            <a:lvl1pPr algn="l">
              <a:defRPr sz="3200" b="1">
                <a:solidFill>
                  <a:schemeClr val="bg1"/>
                </a:solidFill>
              </a:defRPr>
            </a:lvl1pPr>
          </a:lstStyle>
          <a:p>
            <a:r>
              <a:rPr lang="en-US" dirty="0"/>
              <a:t>Slide Title</a:t>
            </a:r>
            <a:endParaRPr lang="en-GB" dirty="0"/>
          </a:p>
        </p:txBody>
      </p:sp>
      <p:sp>
        <p:nvSpPr>
          <p:cNvPr id="15" name="Text Placeholder 7">
            <a:extLst>
              <a:ext uri="{FF2B5EF4-FFF2-40B4-BE49-F238E27FC236}">
                <a16:creationId xmlns:a16="http://schemas.microsoft.com/office/drawing/2014/main" id="{070157B5-EB55-4F30-81BA-5BAD1B5E1DEA}"/>
              </a:ext>
            </a:extLst>
          </p:cNvPr>
          <p:cNvSpPr>
            <a:spLocks noGrp="1"/>
          </p:cNvSpPr>
          <p:nvPr>
            <p:ph type="body" sz="quarter" idx="10" hasCustomPrompt="1"/>
          </p:nvPr>
        </p:nvSpPr>
        <p:spPr>
          <a:xfrm>
            <a:off x="5018809" y="493050"/>
            <a:ext cx="1807943" cy="821384"/>
          </a:xfrm>
          <a:prstGeom prst="rect">
            <a:avLst/>
          </a:prstGeom>
        </p:spPr>
        <p:txBody>
          <a:bodyPr anchor="ctr">
            <a:noAutofit/>
          </a:bodyPr>
          <a:lstStyle>
            <a:lvl1pPr marL="0" indent="0">
              <a:buNone/>
              <a:defRPr sz="1600" b="0">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6" name="Text Placeholder 7">
            <a:extLst>
              <a:ext uri="{FF2B5EF4-FFF2-40B4-BE49-F238E27FC236}">
                <a16:creationId xmlns:a16="http://schemas.microsoft.com/office/drawing/2014/main" id="{1BAB9C30-4C66-427A-BB33-66E4142A3864}"/>
              </a:ext>
            </a:extLst>
          </p:cNvPr>
          <p:cNvSpPr>
            <a:spLocks noGrp="1"/>
          </p:cNvSpPr>
          <p:nvPr>
            <p:ph type="body" sz="quarter" idx="11" hasCustomPrompt="1"/>
          </p:nvPr>
        </p:nvSpPr>
        <p:spPr>
          <a:xfrm>
            <a:off x="4994514" y="3084717"/>
            <a:ext cx="1807943" cy="682953"/>
          </a:xfrm>
          <a:prstGeom prst="rect">
            <a:avLst/>
          </a:prstGeom>
        </p:spPr>
        <p:txBody>
          <a:bodyPr anchor="ctr">
            <a:noAutofit/>
          </a:bodyPr>
          <a:lstStyle>
            <a:lvl1pPr marL="0" indent="0">
              <a:buNone/>
              <a:defRPr sz="1600" b="0">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7" name="Text Placeholder 7">
            <a:extLst>
              <a:ext uri="{FF2B5EF4-FFF2-40B4-BE49-F238E27FC236}">
                <a16:creationId xmlns:a16="http://schemas.microsoft.com/office/drawing/2014/main" id="{F76119D9-4CF1-40E8-A337-40C0A2E984C6}"/>
              </a:ext>
            </a:extLst>
          </p:cNvPr>
          <p:cNvSpPr>
            <a:spLocks noGrp="1"/>
          </p:cNvSpPr>
          <p:nvPr>
            <p:ph type="body" sz="quarter" idx="12" hasCustomPrompt="1"/>
          </p:nvPr>
        </p:nvSpPr>
        <p:spPr>
          <a:xfrm>
            <a:off x="5018809" y="5636215"/>
            <a:ext cx="1807943" cy="694955"/>
          </a:xfrm>
          <a:prstGeom prst="rect">
            <a:avLst/>
          </a:prstGeom>
        </p:spPr>
        <p:txBody>
          <a:bodyPr anchor="ctr">
            <a:noAutofit/>
          </a:bodyPr>
          <a:lstStyle>
            <a:lvl1pPr marL="0" indent="0">
              <a:buNone/>
              <a:defRPr sz="1600" b="0">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pic>
        <p:nvPicPr>
          <p:cNvPr id="2" name="Picture 1">
            <a:extLst>
              <a:ext uri="{FF2B5EF4-FFF2-40B4-BE49-F238E27FC236}">
                <a16:creationId xmlns:a16="http://schemas.microsoft.com/office/drawing/2014/main" id="{FA9BF3CB-E905-0B43-80DE-BBAB2A4BBFB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3" name="TextBox 2">
            <a:extLst>
              <a:ext uri="{FF2B5EF4-FFF2-40B4-BE49-F238E27FC236}">
                <a16:creationId xmlns:a16="http://schemas.microsoft.com/office/drawing/2014/main" id="{753D9DE3-F0C8-ECFF-980C-50752237A7D2}"/>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4" name="Straight Connector 3">
            <a:extLst>
              <a:ext uri="{FF2B5EF4-FFF2-40B4-BE49-F238E27FC236}">
                <a16:creationId xmlns:a16="http://schemas.microsoft.com/office/drawing/2014/main" id="{FCCF059A-EA30-A732-B505-02A7A5FD25BD}"/>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377444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2_Progress NHS NSS chart">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834214EC-576D-9F3E-6F73-7273C8ED8CB4}"/>
              </a:ext>
            </a:extLst>
          </p:cNvPr>
          <p:cNvSpPr/>
          <p:nvPr/>
        </p:nvSpPr>
        <p:spPr>
          <a:xfrm>
            <a:off x="7095995" y="4076152"/>
            <a:ext cx="2644011" cy="264401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2B7AF369-71C7-34D2-9C00-B03FA6F2F04F}"/>
              </a:ext>
            </a:extLst>
          </p:cNvPr>
          <p:cNvSpPr/>
          <p:nvPr/>
        </p:nvSpPr>
        <p:spPr>
          <a:xfrm>
            <a:off x="3783857" y="-31137"/>
            <a:ext cx="3102610" cy="310261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13CEAB04-8B8D-0CBC-FF6E-F728474DD781}"/>
              </a:ext>
            </a:extLst>
          </p:cNvPr>
          <p:cNvSpPr/>
          <p:nvPr/>
        </p:nvSpPr>
        <p:spPr>
          <a:xfrm>
            <a:off x="3512567" y="5214288"/>
            <a:ext cx="2175152" cy="217515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FCCC1F50-E3B1-D783-AC10-A847F950DD75}"/>
              </a:ext>
            </a:extLst>
          </p:cNvPr>
          <p:cNvSpPr/>
          <p:nvPr/>
        </p:nvSpPr>
        <p:spPr>
          <a:xfrm>
            <a:off x="330662" y="1710201"/>
            <a:ext cx="2444380" cy="244438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528736" y="1668767"/>
            <a:ext cx="10918722" cy="5019581"/>
            <a:chOff x="-324544" y="2132856"/>
            <a:chExt cx="9217024" cy="4320480"/>
          </a:xfrm>
        </p:grpSpPr>
        <p:cxnSp>
          <p:nvCxnSpPr>
            <p:cNvPr id="3" name="Straight Connector 2"/>
            <p:cNvCxnSpPr/>
            <p:nvPr/>
          </p:nvCxnSpPr>
          <p:spPr>
            <a:xfrm>
              <a:off x="1763688" y="4149080"/>
              <a:ext cx="216024" cy="4046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491880" y="4941168"/>
              <a:ext cx="216024" cy="4046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004048" y="3212976"/>
              <a:ext cx="216024" cy="4046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660232" y="3933056"/>
              <a:ext cx="216024" cy="4046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24544" y="4581128"/>
              <a:ext cx="2304256" cy="187220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148064" y="3573016"/>
              <a:ext cx="1512168" cy="360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660232" y="2132856"/>
              <a:ext cx="2232248" cy="18002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979712" y="4581128"/>
              <a:ext cx="1512168" cy="360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491880" y="3573016"/>
              <a:ext cx="1683879" cy="136815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1835696" y="4437112"/>
              <a:ext cx="360040" cy="3600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7" name="Oval 16"/>
            <p:cNvSpPr/>
            <p:nvPr/>
          </p:nvSpPr>
          <p:spPr>
            <a:xfrm>
              <a:off x="3347864" y="4797152"/>
              <a:ext cx="360040" cy="3600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Oval 17"/>
            <p:cNvSpPr/>
            <p:nvPr/>
          </p:nvSpPr>
          <p:spPr>
            <a:xfrm>
              <a:off x="5004048" y="3429000"/>
              <a:ext cx="360040" cy="3600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Oval 18"/>
            <p:cNvSpPr/>
            <p:nvPr/>
          </p:nvSpPr>
          <p:spPr>
            <a:xfrm>
              <a:off x="6444208" y="3717032"/>
              <a:ext cx="360040" cy="3600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24" name="Text Placeholder 7">
            <a:extLst>
              <a:ext uri="{FF2B5EF4-FFF2-40B4-BE49-F238E27FC236}">
                <a16:creationId xmlns:a16="http://schemas.microsoft.com/office/drawing/2014/main" id="{DCD8D89A-460C-4128-9332-15287D5F221E}"/>
              </a:ext>
            </a:extLst>
          </p:cNvPr>
          <p:cNvSpPr>
            <a:spLocks noGrp="1"/>
          </p:cNvSpPr>
          <p:nvPr>
            <p:ph type="body" sz="quarter" idx="13" hasCustomPrompt="1"/>
          </p:nvPr>
        </p:nvSpPr>
        <p:spPr>
          <a:xfrm>
            <a:off x="4248205" y="683334"/>
            <a:ext cx="2688300" cy="1546058"/>
          </a:xfrm>
          <a:prstGeom prst="rect">
            <a:avLst/>
          </a:prstGeom>
        </p:spPr>
        <p:txBody>
          <a:bodyPr anchor="ctr">
            <a:noAutofit/>
          </a:bodyPr>
          <a:lstStyle>
            <a:lvl1pPr marL="0" indent="0">
              <a:buNone/>
              <a:defRPr sz="16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5" name="Text Placeholder 7">
            <a:extLst>
              <a:ext uri="{FF2B5EF4-FFF2-40B4-BE49-F238E27FC236}">
                <a16:creationId xmlns:a16="http://schemas.microsoft.com/office/drawing/2014/main" id="{D186B1A1-C915-40C7-A405-956FF1906593}"/>
              </a:ext>
            </a:extLst>
          </p:cNvPr>
          <p:cNvSpPr>
            <a:spLocks noGrp="1"/>
          </p:cNvSpPr>
          <p:nvPr>
            <p:ph type="body" sz="quarter" idx="14" hasCustomPrompt="1"/>
          </p:nvPr>
        </p:nvSpPr>
        <p:spPr>
          <a:xfrm>
            <a:off x="7468056" y="4628608"/>
            <a:ext cx="2529813" cy="1546058"/>
          </a:xfrm>
          <a:prstGeom prst="rect">
            <a:avLst/>
          </a:prstGeom>
        </p:spPr>
        <p:txBody>
          <a:bodyPr anchor="ctr">
            <a:noAutofit/>
          </a:bodyPr>
          <a:lstStyle>
            <a:lvl1pPr marL="0" indent="0">
              <a:buNone/>
              <a:defRPr sz="16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6" name="Text Placeholder 7">
            <a:extLst>
              <a:ext uri="{FF2B5EF4-FFF2-40B4-BE49-F238E27FC236}">
                <a16:creationId xmlns:a16="http://schemas.microsoft.com/office/drawing/2014/main" id="{9731D794-CDE7-472F-93CF-2159734E1AD6}"/>
              </a:ext>
            </a:extLst>
          </p:cNvPr>
          <p:cNvSpPr>
            <a:spLocks noGrp="1"/>
          </p:cNvSpPr>
          <p:nvPr>
            <p:ph type="body" sz="quarter" idx="15" hasCustomPrompt="1"/>
          </p:nvPr>
        </p:nvSpPr>
        <p:spPr>
          <a:xfrm>
            <a:off x="602269" y="2150633"/>
            <a:ext cx="2281096" cy="1546058"/>
          </a:xfrm>
          <a:prstGeom prst="rect">
            <a:avLst/>
          </a:prstGeom>
        </p:spPr>
        <p:txBody>
          <a:bodyPr anchor="ctr">
            <a:noAutofit/>
          </a:bodyPr>
          <a:lstStyle>
            <a:lvl1pPr marL="0" indent="0">
              <a:buNone/>
              <a:defRPr sz="16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7" name="Text Placeholder 7">
            <a:extLst>
              <a:ext uri="{FF2B5EF4-FFF2-40B4-BE49-F238E27FC236}">
                <a16:creationId xmlns:a16="http://schemas.microsoft.com/office/drawing/2014/main" id="{36AACBA0-38B2-4B81-9CF5-49BCBC34646D}"/>
              </a:ext>
            </a:extLst>
          </p:cNvPr>
          <p:cNvSpPr>
            <a:spLocks noGrp="1"/>
          </p:cNvSpPr>
          <p:nvPr>
            <p:ph type="body" sz="quarter" idx="16" hasCustomPrompt="1"/>
          </p:nvPr>
        </p:nvSpPr>
        <p:spPr>
          <a:xfrm>
            <a:off x="3661210" y="5559505"/>
            <a:ext cx="1920213" cy="1440160"/>
          </a:xfrm>
          <a:prstGeom prst="rect">
            <a:avLst/>
          </a:prstGeom>
        </p:spPr>
        <p:txBody>
          <a:bodyPr anchor="ctr">
            <a:noAutofit/>
          </a:bodyPr>
          <a:lstStyle>
            <a:lvl1pPr marL="0" indent="0">
              <a:buNone/>
              <a:defRPr sz="16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pic>
        <p:nvPicPr>
          <p:cNvPr id="8" name="Picture 7">
            <a:extLst>
              <a:ext uri="{FF2B5EF4-FFF2-40B4-BE49-F238E27FC236}">
                <a16:creationId xmlns:a16="http://schemas.microsoft.com/office/drawing/2014/main" id="{022CD49E-FBF2-9C22-794D-898C7B82930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9" name="TextBox 8">
            <a:extLst>
              <a:ext uri="{FF2B5EF4-FFF2-40B4-BE49-F238E27FC236}">
                <a16:creationId xmlns:a16="http://schemas.microsoft.com/office/drawing/2014/main" id="{0A85CE2A-CFDB-43B7-DDFA-C4A05DBA10D4}"/>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15" name="Straight Connector 14">
            <a:extLst>
              <a:ext uri="{FF2B5EF4-FFF2-40B4-BE49-F238E27FC236}">
                <a16:creationId xmlns:a16="http://schemas.microsoft.com/office/drawing/2014/main" id="{65A3A355-7128-F9B2-B082-3CA1A181ABB9}"/>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291963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1_Upper graphic and icon IT">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90AB236-1F92-DD57-E536-95FE1DA281CB}"/>
              </a:ext>
            </a:extLst>
          </p:cNvPr>
          <p:cNvSpPr/>
          <p:nvPr/>
        </p:nvSpPr>
        <p:spPr>
          <a:xfrm>
            <a:off x="541690" y="2355581"/>
            <a:ext cx="2592467" cy="259246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4154FE39-165D-11B4-19F8-BD2E0A776C1C}"/>
              </a:ext>
            </a:extLst>
          </p:cNvPr>
          <p:cNvSpPr/>
          <p:nvPr/>
        </p:nvSpPr>
        <p:spPr>
          <a:xfrm>
            <a:off x="9200766" y="3999170"/>
            <a:ext cx="3525629" cy="352562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1EBFC213-D924-1F93-1603-221AFFF05607}"/>
              </a:ext>
            </a:extLst>
          </p:cNvPr>
          <p:cNvSpPr/>
          <p:nvPr/>
        </p:nvSpPr>
        <p:spPr>
          <a:xfrm>
            <a:off x="4158905" y="1414596"/>
            <a:ext cx="4429957" cy="442995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5658E428-8830-4420-813B-D789BF8941C2}"/>
              </a:ext>
            </a:extLst>
          </p:cNvPr>
          <p:cNvSpPr/>
          <p:nvPr/>
        </p:nvSpPr>
        <p:spPr>
          <a:xfrm>
            <a:off x="8452908" y="2649246"/>
            <a:ext cx="1963572" cy="1915390"/>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Oval 8">
            <a:extLst>
              <a:ext uri="{FF2B5EF4-FFF2-40B4-BE49-F238E27FC236}">
                <a16:creationId xmlns:a16="http://schemas.microsoft.com/office/drawing/2014/main" id="{785E1E6B-194A-4CCC-BA67-39111B5A941A}"/>
              </a:ext>
            </a:extLst>
          </p:cNvPr>
          <p:cNvSpPr/>
          <p:nvPr/>
        </p:nvSpPr>
        <p:spPr>
          <a:xfrm>
            <a:off x="-819689" y="4026193"/>
            <a:ext cx="1960009" cy="1911914"/>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2" name="Text Placeholder 7">
            <a:extLst>
              <a:ext uri="{FF2B5EF4-FFF2-40B4-BE49-F238E27FC236}">
                <a16:creationId xmlns:a16="http://schemas.microsoft.com/office/drawing/2014/main" id="{94012A16-25C0-42E6-A4A9-3D09E84B53BC}"/>
              </a:ext>
            </a:extLst>
          </p:cNvPr>
          <p:cNvSpPr>
            <a:spLocks noGrp="1"/>
          </p:cNvSpPr>
          <p:nvPr>
            <p:ph type="body" sz="quarter" idx="13" hasCustomPrompt="1"/>
          </p:nvPr>
        </p:nvSpPr>
        <p:spPr>
          <a:xfrm>
            <a:off x="4561054" y="2835056"/>
            <a:ext cx="3628028" cy="1929561"/>
          </a:xfrm>
          <a:prstGeom prst="rect">
            <a:avLst/>
          </a:prstGeom>
        </p:spPr>
        <p:txBody>
          <a:bodyPr anchor="ctr">
            <a:noAutofit/>
          </a:bodyPr>
          <a:lstStyle>
            <a:lvl1pPr marL="0" indent="0">
              <a:buNone/>
              <a:defRPr sz="18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3" name="Text Placeholder 7">
            <a:extLst>
              <a:ext uri="{FF2B5EF4-FFF2-40B4-BE49-F238E27FC236}">
                <a16:creationId xmlns:a16="http://schemas.microsoft.com/office/drawing/2014/main" id="{F7E148F7-F650-4C99-AD55-DC9BCDF07D55}"/>
              </a:ext>
            </a:extLst>
          </p:cNvPr>
          <p:cNvSpPr>
            <a:spLocks noGrp="1"/>
          </p:cNvSpPr>
          <p:nvPr>
            <p:ph type="body" sz="quarter" idx="14" hasCustomPrompt="1"/>
          </p:nvPr>
        </p:nvSpPr>
        <p:spPr>
          <a:xfrm>
            <a:off x="9552384" y="4768460"/>
            <a:ext cx="2639616" cy="1612868"/>
          </a:xfrm>
          <a:prstGeom prst="rect">
            <a:avLst/>
          </a:prstGeom>
        </p:spPr>
        <p:txBody>
          <a:bodyPr anchor="ctr">
            <a:noAutofit/>
          </a:bodyPr>
          <a:lstStyle>
            <a:lvl1pPr marL="0" indent="0">
              <a:buNone/>
              <a:defRPr sz="16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4" name="Text Placeholder 7">
            <a:extLst>
              <a:ext uri="{FF2B5EF4-FFF2-40B4-BE49-F238E27FC236}">
                <a16:creationId xmlns:a16="http://schemas.microsoft.com/office/drawing/2014/main" id="{58277CAC-FE02-47D7-8614-EC2DC3D8817A}"/>
              </a:ext>
            </a:extLst>
          </p:cNvPr>
          <p:cNvSpPr>
            <a:spLocks noGrp="1"/>
          </p:cNvSpPr>
          <p:nvPr>
            <p:ph type="body" sz="quarter" idx="15" hasCustomPrompt="1"/>
          </p:nvPr>
        </p:nvSpPr>
        <p:spPr>
          <a:xfrm>
            <a:off x="874102" y="2856546"/>
            <a:ext cx="2016225" cy="1546058"/>
          </a:xfrm>
          <a:prstGeom prst="rect">
            <a:avLst/>
          </a:prstGeom>
        </p:spPr>
        <p:txBody>
          <a:bodyPr anchor="ctr">
            <a:noAutofit/>
          </a:bodyPr>
          <a:lstStyle>
            <a:lvl1pPr marL="0" indent="0">
              <a:buNone/>
              <a:defRPr sz="16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7" name="Oval 16">
            <a:extLst>
              <a:ext uri="{FF2B5EF4-FFF2-40B4-BE49-F238E27FC236}">
                <a16:creationId xmlns:a16="http://schemas.microsoft.com/office/drawing/2014/main" id="{7EE26252-3F80-492E-A2F2-C4364708F865}"/>
              </a:ext>
            </a:extLst>
          </p:cNvPr>
          <p:cNvSpPr/>
          <p:nvPr/>
        </p:nvSpPr>
        <p:spPr>
          <a:xfrm>
            <a:off x="2373273" y="990817"/>
            <a:ext cx="2284696" cy="2228634"/>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6F13783C-FC1D-798D-1F6F-6D4BB4F4DBD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6" name="TextBox 5">
            <a:extLst>
              <a:ext uri="{FF2B5EF4-FFF2-40B4-BE49-F238E27FC236}">
                <a16:creationId xmlns:a16="http://schemas.microsoft.com/office/drawing/2014/main" id="{1EC5A3DB-D6A1-CD44-4BF2-23810602163D}"/>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7" name="Straight Connector 6">
            <a:extLst>
              <a:ext uri="{FF2B5EF4-FFF2-40B4-BE49-F238E27FC236}">
                <a16:creationId xmlns:a16="http://schemas.microsoft.com/office/drawing/2014/main" id="{2A8A05E0-AE98-36CB-58A3-95A293557BB0}"/>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188315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2_Upper graphic and icon IT">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A40D417-7568-B15D-84E5-528AA5CCB765}"/>
              </a:ext>
            </a:extLst>
          </p:cNvPr>
          <p:cNvSpPr/>
          <p:nvPr/>
        </p:nvSpPr>
        <p:spPr>
          <a:xfrm>
            <a:off x="541690" y="2355581"/>
            <a:ext cx="2592467" cy="259246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474AE3C1-BB60-1BD7-7E68-BF8FBB770C2F}"/>
              </a:ext>
            </a:extLst>
          </p:cNvPr>
          <p:cNvSpPr/>
          <p:nvPr/>
        </p:nvSpPr>
        <p:spPr>
          <a:xfrm>
            <a:off x="9200766" y="3999170"/>
            <a:ext cx="3525629" cy="352562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a:extLst>
              <a:ext uri="{FF2B5EF4-FFF2-40B4-BE49-F238E27FC236}">
                <a16:creationId xmlns:a16="http://schemas.microsoft.com/office/drawing/2014/main" id="{2112C03D-00CF-3458-3438-8A9EFC4327BF}"/>
              </a:ext>
            </a:extLst>
          </p:cNvPr>
          <p:cNvSpPr/>
          <p:nvPr/>
        </p:nvSpPr>
        <p:spPr>
          <a:xfrm>
            <a:off x="4158905" y="1414596"/>
            <a:ext cx="4429957" cy="442995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5658E428-8830-4420-813B-D789BF8941C2}"/>
              </a:ext>
            </a:extLst>
          </p:cNvPr>
          <p:cNvSpPr/>
          <p:nvPr/>
        </p:nvSpPr>
        <p:spPr>
          <a:xfrm>
            <a:off x="8452908" y="2649246"/>
            <a:ext cx="1963572" cy="1915390"/>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Oval 8">
            <a:extLst>
              <a:ext uri="{FF2B5EF4-FFF2-40B4-BE49-F238E27FC236}">
                <a16:creationId xmlns:a16="http://schemas.microsoft.com/office/drawing/2014/main" id="{785E1E6B-194A-4CCC-BA67-39111B5A941A}"/>
              </a:ext>
            </a:extLst>
          </p:cNvPr>
          <p:cNvSpPr/>
          <p:nvPr/>
        </p:nvSpPr>
        <p:spPr>
          <a:xfrm>
            <a:off x="-819689" y="4026193"/>
            <a:ext cx="1960009" cy="1911914"/>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Text Placeholder 7">
            <a:extLst>
              <a:ext uri="{FF2B5EF4-FFF2-40B4-BE49-F238E27FC236}">
                <a16:creationId xmlns:a16="http://schemas.microsoft.com/office/drawing/2014/main" id="{F7E148F7-F650-4C99-AD55-DC9BCDF07D55}"/>
              </a:ext>
            </a:extLst>
          </p:cNvPr>
          <p:cNvSpPr>
            <a:spLocks noGrp="1"/>
          </p:cNvSpPr>
          <p:nvPr>
            <p:ph type="body" sz="quarter" idx="14" hasCustomPrompt="1"/>
          </p:nvPr>
        </p:nvSpPr>
        <p:spPr>
          <a:xfrm>
            <a:off x="9552384" y="4768460"/>
            <a:ext cx="2639616" cy="1612868"/>
          </a:xfrm>
          <a:prstGeom prst="rect">
            <a:avLst/>
          </a:prstGeom>
        </p:spPr>
        <p:txBody>
          <a:bodyPr anchor="ctr">
            <a:noAutofit/>
          </a:bodyPr>
          <a:lstStyle>
            <a:lvl1pPr marL="0" indent="0">
              <a:buNone/>
              <a:defRPr sz="16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4" name="Text Placeholder 7">
            <a:extLst>
              <a:ext uri="{FF2B5EF4-FFF2-40B4-BE49-F238E27FC236}">
                <a16:creationId xmlns:a16="http://schemas.microsoft.com/office/drawing/2014/main" id="{58277CAC-FE02-47D7-8614-EC2DC3D8817A}"/>
              </a:ext>
            </a:extLst>
          </p:cNvPr>
          <p:cNvSpPr>
            <a:spLocks noGrp="1"/>
          </p:cNvSpPr>
          <p:nvPr>
            <p:ph type="body" sz="quarter" idx="15" hasCustomPrompt="1"/>
          </p:nvPr>
        </p:nvSpPr>
        <p:spPr>
          <a:xfrm>
            <a:off x="874102" y="2856546"/>
            <a:ext cx="2016225" cy="1546058"/>
          </a:xfrm>
          <a:prstGeom prst="rect">
            <a:avLst/>
          </a:prstGeom>
        </p:spPr>
        <p:txBody>
          <a:bodyPr anchor="ctr">
            <a:noAutofit/>
          </a:bodyPr>
          <a:lstStyle>
            <a:lvl1pPr marL="0" indent="0">
              <a:buNone/>
              <a:defRPr sz="16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9" name="Oval 18">
            <a:extLst>
              <a:ext uri="{FF2B5EF4-FFF2-40B4-BE49-F238E27FC236}">
                <a16:creationId xmlns:a16="http://schemas.microsoft.com/office/drawing/2014/main" id="{94328F02-96CE-4A1E-9B2C-98C0125F8D40}"/>
              </a:ext>
            </a:extLst>
          </p:cNvPr>
          <p:cNvSpPr/>
          <p:nvPr/>
        </p:nvSpPr>
        <p:spPr>
          <a:xfrm>
            <a:off x="2373273" y="990817"/>
            <a:ext cx="2284696" cy="2228634"/>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
            <a:extLst>
              <a:ext uri="{FF2B5EF4-FFF2-40B4-BE49-F238E27FC236}">
                <a16:creationId xmlns:a16="http://schemas.microsoft.com/office/drawing/2014/main" id="{B9A966AF-1D67-1F8E-BDD7-7EE48A7172F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7889" y="2081686"/>
            <a:ext cx="4620973" cy="31402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8A58BA8-FDF9-3915-C3F6-5D9A68993F7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7" name="TextBox 6">
            <a:extLst>
              <a:ext uri="{FF2B5EF4-FFF2-40B4-BE49-F238E27FC236}">
                <a16:creationId xmlns:a16="http://schemas.microsoft.com/office/drawing/2014/main" id="{EB54DF61-F552-2A7D-8EC0-BEE4F1913DE0}"/>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10" name="Straight Connector 9">
            <a:extLst>
              <a:ext uri="{FF2B5EF4-FFF2-40B4-BE49-F238E27FC236}">
                <a16:creationId xmlns:a16="http://schemas.microsoft.com/office/drawing/2014/main" id="{81A82291-F1EB-D427-E58A-4816BB70ECDD}"/>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71283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3_Upper graphic and icon IT">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474AE3C1-BB60-1BD7-7E68-BF8FBB770C2F}"/>
              </a:ext>
            </a:extLst>
          </p:cNvPr>
          <p:cNvSpPr/>
          <p:nvPr/>
        </p:nvSpPr>
        <p:spPr>
          <a:xfrm>
            <a:off x="9200766" y="3999170"/>
            <a:ext cx="3525629" cy="352562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a:extLst>
              <a:ext uri="{FF2B5EF4-FFF2-40B4-BE49-F238E27FC236}">
                <a16:creationId xmlns:a16="http://schemas.microsoft.com/office/drawing/2014/main" id="{2112C03D-00CF-3458-3438-8A9EFC4327BF}"/>
              </a:ext>
            </a:extLst>
          </p:cNvPr>
          <p:cNvSpPr/>
          <p:nvPr/>
        </p:nvSpPr>
        <p:spPr>
          <a:xfrm>
            <a:off x="4158905" y="1207870"/>
            <a:ext cx="4429957" cy="442995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785E1E6B-194A-4CCC-BA67-39111B5A941A}"/>
              </a:ext>
            </a:extLst>
          </p:cNvPr>
          <p:cNvSpPr/>
          <p:nvPr/>
        </p:nvSpPr>
        <p:spPr>
          <a:xfrm>
            <a:off x="-819689" y="4026193"/>
            <a:ext cx="1960009" cy="1911914"/>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Text Placeholder 7">
            <a:extLst>
              <a:ext uri="{FF2B5EF4-FFF2-40B4-BE49-F238E27FC236}">
                <a16:creationId xmlns:a16="http://schemas.microsoft.com/office/drawing/2014/main" id="{F7E148F7-F650-4C99-AD55-DC9BCDF07D55}"/>
              </a:ext>
            </a:extLst>
          </p:cNvPr>
          <p:cNvSpPr>
            <a:spLocks noGrp="1"/>
          </p:cNvSpPr>
          <p:nvPr>
            <p:ph type="body" sz="quarter" idx="14" hasCustomPrompt="1"/>
          </p:nvPr>
        </p:nvSpPr>
        <p:spPr>
          <a:xfrm>
            <a:off x="9552384" y="4768460"/>
            <a:ext cx="2639616" cy="1612868"/>
          </a:xfrm>
          <a:prstGeom prst="rect">
            <a:avLst/>
          </a:prstGeom>
        </p:spPr>
        <p:txBody>
          <a:bodyPr anchor="ctr">
            <a:noAutofit/>
          </a:bodyPr>
          <a:lstStyle>
            <a:lvl1pPr marL="0" indent="0">
              <a:buNone/>
              <a:defRPr sz="16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4" name="Text Placeholder 7">
            <a:extLst>
              <a:ext uri="{FF2B5EF4-FFF2-40B4-BE49-F238E27FC236}">
                <a16:creationId xmlns:a16="http://schemas.microsoft.com/office/drawing/2014/main" id="{58277CAC-FE02-47D7-8614-EC2DC3D8817A}"/>
              </a:ext>
            </a:extLst>
          </p:cNvPr>
          <p:cNvSpPr>
            <a:spLocks noGrp="1"/>
          </p:cNvSpPr>
          <p:nvPr>
            <p:ph type="body" sz="quarter" idx="15" hasCustomPrompt="1"/>
          </p:nvPr>
        </p:nvSpPr>
        <p:spPr>
          <a:xfrm>
            <a:off x="874102" y="2856546"/>
            <a:ext cx="2016225" cy="1546058"/>
          </a:xfrm>
          <a:prstGeom prst="rect">
            <a:avLst/>
          </a:prstGeom>
        </p:spPr>
        <p:txBody>
          <a:bodyPr anchor="ctr">
            <a:noAutofit/>
          </a:bodyPr>
          <a:lstStyle>
            <a:lvl1pPr marL="0" indent="0">
              <a:buNone/>
              <a:defRPr sz="16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grpSp>
        <p:nvGrpSpPr>
          <p:cNvPr id="16" name="Group 15">
            <a:extLst>
              <a:ext uri="{FF2B5EF4-FFF2-40B4-BE49-F238E27FC236}">
                <a16:creationId xmlns:a16="http://schemas.microsoft.com/office/drawing/2014/main" id="{35794D9D-FBF9-3B09-D1F7-4EDB2E7E6AE6}"/>
              </a:ext>
            </a:extLst>
          </p:cNvPr>
          <p:cNvGrpSpPr/>
          <p:nvPr/>
        </p:nvGrpSpPr>
        <p:grpSpPr>
          <a:xfrm>
            <a:off x="2944883" y="0"/>
            <a:ext cx="6858000" cy="6858000"/>
            <a:chOff x="2944883" y="0"/>
            <a:chExt cx="6858000" cy="6858000"/>
          </a:xfrm>
        </p:grpSpPr>
        <p:pic>
          <p:nvPicPr>
            <p:cNvPr id="12" name="Picture 11">
              <a:extLst>
                <a:ext uri="{FF2B5EF4-FFF2-40B4-BE49-F238E27FC236}">
                  <a16:creationId xmlns:a16="http://schemas.microsoft.com/office/drawing/2014/main" id="{6297E6E3-EB10-97B2-96FD-4C97F7EAF2C8}"/>
                </a:ext>
              </a:extLst>
            </p:cNvPr>
            <p:cNvPicPr>
              <a:picLocks noChangeAspect="1"/>
            </p:cNvPicPr>
            <p:nvPr/>
          </p:nvPicPr>
          <p:blipFill>
            <a:blip r:embed="rId2"/>
            <a:stretch>
              <a:fillRect/>
            </a:stretch>
          </p:blipFill>
          <p:spPr>
            <a:xfrm flipH="1">
              <a:off x="4158905" y="1373344"/>
              <a:ext cx="4044133" cy="4111311"/>
            </a:xfrm>
            <a:prstGeom prst="rect">
              <a:avLst/>
            </a:prstGeom>
          </p:spPr>
        </p:pic>
        <p:sp>
          <p:nvSpPr>
            <p:cNvPr id="15" name="Circle: Hollow 14">
              <a:extLst>
                <a:ext uri="{FF2B5EF4-FFF2-40B4-BE49-F238E27FC236}">
                  <a16:creationId xmlns:a16="http://schemas.microsoft.com/office/drawing/2014/main" id="{CC0AF4C4-A8AD-A57B-D0AB-D7B87111DAAB}"/>
                </a:ext>
              </a:extLst>
            </p:cNvPr>
            <p:cNvSpPr/>
            <p:nvPr/>
          </p:nvSpPr>
          <p:spPr>
            <a:xfrm>
              <a:off x="2944883" y="0"/>
              <a:ext cx="6858000" cy="6858000"/>
            </a:xfrm>
            <a:prstGeom prst="donut">
              <a:avLst>
                <a:gd name="adj" fmla="val 17801"/>
              </a:avLst>
            </a:prstGeom>
            <a:gradFill>
              <a:gsLst>
                <a:gs pos="0">
                  <a:schemeClr val="accent2"/>
                </a:gs>
                <a:gs pos="100000">
                  <a:schemeClr val="accent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Oval 7">
            <a:extLst>
              <a:ext uri="{FF2B5EF4-FFF2-40B4-BE49-F238E27FC236}">
                <a16:creationId xmlns:a16="http://schemas.microsoft.com/office/drawing/2014/main" id="{5658E428-8830-4420-813B-D789BF8941C2}"/>
              </a:ext>
            </a:extLst>
          </p:cNvPr>
          <p:cNvSpPr/>
          <p:nvPr/>
        </p:nvSpPr>
        <p:spPr>
          <a:xfrm>
            <a:off x="8452908" y="2649246"/>
            <a:ext cx="1963572" cy="1915390"/>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 name="Oval 3">
            <a:extLst>
              <a:ext uri="{FF2B5EF4-FFF2-40B4-BE49-F238E27FC236}">
                <a16:creationId xmlns:a16="http://schemas.microsoft.com/office/drawing/2014/main" id="{3A40D417-7568-B15D-84E5-528AA5CCB765}"/>
              </a:ext>
            </a:extLst>
          </p:cNvPr>
          <p:cNvSpPr/>
          <p:nvPr/>
        </p:nvSpPr>
        <p:spPr>
          <a:xfrm>
            <a:off x="541690" y="2355581"/>
            <a:ext cx="2592467" cy="259246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94328F02-96CE-4A1E-9B2C-98C0125F8D40}"/>
              </a:ext>
            </a:extLst>
          </p:cNvPr>
          <p:cNvSpPr/>
          <p:nvPr/>
        </p:nvSpPr>
        <p:spPr>
          <a:xfrm>
            <a:off x="2373273" y="990817"/>
            <a:ext cx="2284696" cy="2228634"/>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C71B9952-EF15-F3F7-6C05-E6F27FBE090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6" name="TextBox 5">
            <a:extLst>
              <a:ext uri="{FF2B5EF4-FFF2-40B4-BE49-F238E27FC236}">
                <a16:creationId xmlns:a16="http://schemas.microsoft.com/office/drawing/2014/main" id="{C8054E10-43F2-D8FD-062E-C3912D75E97A}"/>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7" name="Straight Connector 6">
            <a:extLst>
              <a:ext uri="{FF2B5EF4-FFF2-40B4-BE49-F238E27FC236}">
                <a16:creationId xmlns:a16="http://schemas.microsoft.com/office/drawing/2014/main" id="{D382A90F-EC50-6FBA-A486-5255F0E0275A}"/>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961223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4_Upper graphic and icon IT">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A40D417-7568-B15D-84E5-528AA5CCB765}"/>
              </a:ext>
            </a:extLst>
          </p:cNvPr>
          <p:cNvSpPr/>
          <p:nvPr/>
        </p:nvSpPr>
        <p:spPr>
          <a:xfrm>
            <a:off x="541690" y="2355581"/>
            <a:ext cx="2592467" cy="259246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474AE3C1-BB60-1BD7-7E68-BF8FBB770C2F}"/>
              </a:ext>
            </a:extLst>
          </p:cNvPr>
          <p:cNvSpPr/>
          <p:nvPr/>
        </p:nvSpPr>
        <p:spPr>
          <a:xfrm>
            <a:off x="9200766" y="3999170"/>
            <a:ext cx="3525629" cy="352562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a:extLst>
              <a:ext uri="{FF2B5EF4-FFF2-40B4-BE49-F238E27FC236}">
                <a16:creationId xmlns:a16="http://schemas.microsoft.com/office/drawing/2014/main" id="{2112C03D-00CF-3458-3438-8A9EFC4327BF}"/>
              </a:ext>
            </a:extLst>
          </p:cNvPr>
          <p:cNvSpPr/>
          <p:nvPr/>
        </p:nvSpPr>
        <p:spPr>
          <a:xfrm>
            <a:off x="4158905" y="1414596"/>
            <a:ext cx="4429957" cy="442995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5658E428-8830-4420-813B-D789BF8941C2}"/>
              </a:ext>
            </a:extLst>
          </p:cNvPr>
          <p:cNvSpPr/>
          <p:nvPr/>
        </p:nvSpPr>
        <p:spPr>
          <a:xfrm>
            <a:off x="8452908" y="2649246"/>
            <a:ext cx="1963572" cy="1915390"/>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Oval 8">
            <a:extLst>
              <a:ext uri="{FF2B5EF4-FFF2-40B4-BE49-F238E27FC236}">
                <a16:creationId xmlns:a16="http://schemas.microsoft.com/office/drawing/2014/main" id="{785E1E6B-194A-4CCC-BA67-39111B5A941A}"/>
              </a:ext>
            </a:extLst>
          </p:cNvPr>
          <p:cNvSpPr/>
          <p:nvPr/>
        </p:nvSpPr>
        <p:spPr>
          <a:xfrm>
            <a:off x="-819689" y="4026193"/>
            <a:ext cx="1960009" cy="1911914"/>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Text Placeholder 7">
            <a:extLst>
              <a:ext uri="{FF2B5EF4-FFF2-40B4-BE49-F238E27FC236}">
                <a16:creationId xmlns:a16="http://schemas.microsoft.com/office/drawing/2014/main" id="{F7E148F7-F650-4C99-AD55-DC9BCDF07D55}"/>
              </a:ext>
            </a:extLst>
          </p:cNvPr>
          <p:cNvSpPr>
            <a:spLocks noGrp="1"/>
          </p:cNvSpPr>
          <p:nvPr>
            <p:ph type="body" sz="quarter" idx="14" hasCustomPrompt="1"/>
          </p:nvPr>
        </p:nvSpPr>
        <p:spPr>
          <a:xfrm>
            <a:off x="9552384" y="4768460"/>
            <a:ext cx="2639616" cy="1612868"/>
          </a:xfrm>
          <a:prstGeom prst="rect">
            <a:avLst/>
          </a:prstGeom>
        </p:spPr>
        <p:txBody>
          <a:bodyPr anchor="ctr">
            <a:noAutofit/>
          </a:bodyPr>
          <a:lstStyle>
            <a:lvl1pPr marL="0" indent="0">
              <a:buNone/>
              <a:defRPr sz="16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4" name="Text Placeholder 7">
            <a:extLst>
              <a:ext uri="{FF2B5EF4-FFF2-40B4-BE49-F238E27FC236}">
                <a16:creationId xmlns:a16="http://schemas.microsoft.com/office/drawing/2014/main" id="{58277CAC-FE02-47D7-8614-EC2DC3D8817A}"/>
              </a:ext>
            </a:extLst>
          </p:cNvPr>
          <p:cNvSpPr>
            <a:spLocks noGrp="1"/>
          </p:cNvSpPr>
          <p:nvPr>
            <p:ph type="body" sz="quarter" idx="15" hasCustomPrompt="1"/>
          </p:nvPr>
        </p:nvSpPr>
        <p:spPr>
          <a:xfrm>
            <a:off x="874102" y="2856546"/>
            <a:ext cx="2016225" cy="1546058"/>
          </a:xfrm>
          <a:prstGeom prst="rect">
            <a:avLst/>
          </a:prstGeom>
        </p:spPr>
        <p:txBody>
          <a:bodyPr anchor="ctr">
            <a:noAutofit/>
          </a:bodyPr>
          <a:lstStyle>
            <a:lvl1pPr marL="0" indent="0">
              <a:buNone/>
              <a:defRPr sz="16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9" name="Oval 18">
            <a:extLst>
              <a:ext uri="{FF2B5EF4-FFF2-40B4-BE49-F238E27FC236}">
                <a16:creationId xmlns:a16="http://schemas.microsoft.com/office/drawing/2014/main" id="{94328F02-96CE-4A1E-9B2C-98C0125F8D40}"/>
              </a:ext>
            </a:extLst>
          </p:cNvPr>
          <p:cNvSpPr/>
          <p:nvPr/>
        </p:nvSpPr>
        <p:spPr>
          <a:xfrm>
            <a:off x="2373273" y="990817"/>
            <a:ext cx="2284696" cy="2228634"/>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BBFB7ADF-894E-B5A5-5973-08318AEADD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2112" y="1080697"/>
            <a:ext cx="4476750" cy="4953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89C07F8-D806-A059-9005-CD0B34CB29F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7" name="TextBox 6">
            <a:extLst>
              <a:ext uri="{FF2B5EF4-FFF2-40B4-BE49-F238E27FC236}">
                <a16:creationId xmlns:a16="http://schemas.microsoft.com/office/drawing/2014/main" id="{B36C43DE-BCEC-364D-50CB-F38B0E688B71}"/>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10" name="Straight Connector 9">
            <a:extLst>
              <a:ext uri="{FF2B5EF4-FFF2-40B4-BE49-F238E27FC236}">
                <a16:creationId xmlns:a16="http://schemas.microsoft.com/office/drawing/2014/main" id="{C15EB653-1D36-7697-64B9-116356C8FF1F}"/>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5619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HS NSS Chapter Slide 2">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2C5A015C-B825-6B0D-31E3-580070AF7054}"/>
              </a:ext>
            </a:extLst>
          </p:cNvPr>
          <p:cNvSpPr/>
          <p:nvPr/>
        </p:nvSpPr>
        <p:spPr>
          <a:xfrm>
            <a:off x="-819116" y="2472313"/>
            <a:ext cx="5256584" cy="5256584"/>
          </a:xfrm>
          <a:prstGeom prst="ellipse">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647728" y="973862"/>
            <a:ext cx="3960440" cy="388843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4" name="Text Placeholder 2">
            <a:extLst>
              <a:ext uri="{FF2B5EF4-FFF2-40B4-BE49-F238E27FC236}">
                <a16:creationId xmlns:a16="http://schemas.microsoft.com/office/drawing/2014/main" id="{3F454049-B46D-4FED-9F2C-6339C393BBF1}"/>
              </a:ext>
            </a:extLst>
          </p:cNvPr>
          <p:cNvSpPr>
            <a:spLocks noGrp="1"/>
          </p:cNvSpPr>
          <p:nvPr>
            <p:ph type="body" sz="quarter" idx="10" hasCustomPrompt="1"/>
          </p:nvPr>
        </p:nvSpPr>
        <p:spPr>
          <a:xfrm>
            <a:off x="4415813" y="1874297"/>
            <a:ext cx="2860293" cy="2087562"/>
          </a:xfrm>
          <a:prstGeom prst="rect">
            <a:avLst/>
          </a:prstGeo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GB" sz="3200" b="1" dirty="0">
                <a:solidFill>
                  <a:schemeClr val="bg1"/>
                </a:solidFill>
                <a:latin typeface="Arial" pitchFamily="34" charset="0"/>
                <a:cs typeface="Arial" pitchFamily="34" charset="0"/>
              </a:rPr>
              <a:t>Subtitle, Chapter or Breather Page.</a:t>
            </a:r>
          </a:p>
        </p:txBody>
      </p:sp>
      <p:sp>
        <p:nvSpPr>
          <p:cNvPr id="5" name="Text Placeholder 7">
            <a:extLst>
              <a:ext uri="{FF2B5EF4-FFF2-40B4-BE49-F238E27FC236}">
                <a16:creationId xmlns:a16="http://schemas.microsoft.com/office/drawing/2014/main" id="{46D60F7C-24B8-4AD1-B147-0BE3190DA179}"/>
              </a:ext>
            </a:extLst>
          </p:cNvPr>
          <p:cNvSpPr>
            <a:spLocks noGrp="1"/>
          </p:cNvSpPr>
          <p:nvPr>
            <p:ph type="body" sz="quarter" idx="11" hasCustomPrompt="1"/>
          </p:nvPr>
        </p:nvSpPr>
        <p:spPr>
          <a:xfrm>
            <a:off x="4655840" y="6129932"/>
            <a:ext cx="6337300" cy="358775"/>
          </a:xfrm>
          <a:prstGeom prst="rect">
            <a:avLst/>
          </a:prstGeom>
        </p:spPr>
        <p:txBody>
          <a:bodyPr anchor="b">
            <a:noAutofit/>
          </a:bodyPr>
          <a:lstStyle>
            <a:lvl1pPr marL="0" indent="0">
              <a:buNone/>
              <a:defRPr sz="2000" b="1">
                <a:solidFill>
                  <a:schemeClr val="accent1"/>
                </a:solidFill>
              </a:defRPr>
            </a:lvl1pPr>
          </a:lstStyle>
          <a:p>
            <a:pPr lvl="0"/>
            <a:r>
              <a:rPr lang="en-GB" dirty="0"/>
              <a:t>Headline of presentation</a:t>
            </a:r>
          </a:p>
        </p:txBody>
      </p:sp>
      <p:pic>
        <p:nvPicPr>
          <p:cNvPr id="2" name="Picture 2">
            <a:extLst>
              <a:ext uri="{FF2B5EF4-FFF2-40B4-BE49-F238E27FC236}">
                <a16:creationId xmlns:a16="http://schemas.microsoft.com/office/drawing/2014/main" id="{A8D8F856-E8F8-9AC9-7245-C6DA200BCD3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74" y="3220489"/>
            <a:ext cx="4620973" cy="314025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93C13F3-E007-9AAE-02BB-05DE4B32414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6" name="TextBox 5">
            <a:extLst>
              <a:ext uri="{FF2B5EF4-FFF2-40B4-BE49-F238E27FC236}">
                <a16:creationId xmlns:a16="http://schemas.microsoft.com/office/drawing/2014/main" id="{2DD5B88F-7B3C-D649-8D1E-A2B5DFA101A8}"/>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7" name="Straight Connector 6">
            <a:extLst>
              <a:ext uri="{FF2B5EF4-FFF2-40B4-BE49-F238E27FC236}">
                <a16:creationId xmlns:a16="http://schemas.microsoft.com/office/drawing/2014/main" id="{2CA611FB-3EB4-9D03-5167-79F00F763F36}"/>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089785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5_Vertical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62DC9-1670-4F2C-9616-E70711414E65}"/>
              </a:ext>
            </a:extLst>
          </p:cNvPr>
          <p:cNvSpPr>
            <a:spLocks noGrp="1"/>
          </p:cNvSpPr>
          <p:nvPr>
            <p:ph type="title" hasCustomPrompt="1"/>
          </p:nvPr>
        </p:nvSpPr>
        <p:spPr>
          <a:xfrm>
            <a:off x="255125" y="6090304"/>
            <a:ext cx="9697077" cy="644214"/>
          </a:xfrm>
          <a:prstGeom prst="rect">
            <a:avLst/>
          </a:prstGeom>
        </p:spPr>
        <p:txBody>
          <a:bodyPr anchor="t">
            <a:normAutofit/>
          </a:bodyPr>
          <a:lstStyle>
            <a:lvl1pPr algn="l">
              <a:defRPr sz="3200" b="1">
                <a:solidFill>
                  <a:schemeClr val="bg1"/>
                </a:solidFill>
              </a:defRPr>
            </a:lvl1pPr>
          </a:lstStyle>
          <a:p>
            <a:r>
              <a:rPr lang="en-US" dirty="0"/>
              <a:t>Slide Title</a:t>
            </a:r>
            <a:endParaRPr lang="en-GB" dirty="0"/>
          </a:p>
        </p:txBody>
      </p:sp>
      <p:sp>
        <p:nvSpPr>
          <p:cNvPr id="11" name="Oval 10">
            <a:extLst>
              <a:ext uri="{FF2B5EF4-FFF2-40B4-BE49-F238E27FC236}">
                <a16:creationId xmlns:a16="http://schemas.microsoft.com/office/drawing/2014/main" id="{A3AA900D-2CB3-4AAB-A29B-220F17BA83EF}"/>
              </a:ext>
            </a:extLst>
          </p:cNvPr>
          <p:cNvSpPr/>
          <p:nvPr/>
        </p:nvSpPr>
        <p:spPr>
          <a:xfrm>
            <a:off x="4946010" y="-3432"/>
            <a:ext cx="2349319" cy="23493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Oval 13">
            <a:extLst>
              <a:ext uri="{FF2B5EF4-FFF2-40B4-BE49-F238E27FC236}">
                <a16:creationId xmlns:a16="http://schemas.microsoft.com/office/drawing/2014/main" id="{52B3027F-0CD8-4403-88D9-B008C2B97512}"/>
              </a:ext>
            </a:extLst>
          </p:cNvPr>
          <p:cNvSpPr/>
          <p:nvPr/>
        </p:nvSpPr>
        <p:spPr>
          <a:xfrm>
            <a:off x="2567608" y="1004681"/>
            <a:ext cx="2349319" cy="23493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Oval 16">
            <a:extLst>
              <a:ext uri="{FF2B5EF4-FFF2-40B4-BE49-F238E27FC236}">
                <a16:creationId xmlns:a16="http://schemas.microsoft.com/office/drawing/2014/main" id="{DFEDB776-767B-456F-8D4C-87F0B4F4B98D}"/>
              </a:ext>
            </a:extLst>
          </p:cNvPr>
          <p:cNvSpPr/>
          <p:nvPr/>
        </p:nvSpPr>
        <p:spPr>
          <a:xfrm>
            <a:off x="2567608" y="3551906"/>
            <a:ext cx="2349319" cy="23493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0" name="Oval 19">
            <a:extLst>
              <a:ext uri="{FF2B5EF4-FFF2-40B4-BE49-F238E27FC236}">
                <a16:creationId xmlns:a16="http://schemas.microsoft.com/office/drawing/2014/main" id="{321A4D0D-559D-4A7D-ADB5-F90915707149}"/>
              </a:ext>
            </a:extLst>
          </p:cNvPr>
          <p:cNvSpPr/>
          <p:nvPr/>
        </p:nvSpPr>
        <p:spPr>
          <a:xfrm>
            <a:off x="7320136" y="1004681"/>
            <a:ext cx="2349319" cy="23493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3" name="Oval 22">
            <a:extLst>
              <a:ext uri="{FF2B5EF4-FFF2-40B4-BE49-F238E27FC236}">
                <a16:creationId xmlns:a16="http://schemas.microsoft.com/office/drawing/2014/main" id="{1D03AE55-8FD3-48C8-B97E-4AC25D702655}"/>
              </a:ext>
            </a:extLst>
          </p:cNvPr>
          <p:cNvSpPr/>
          <p:nvPr/>
        </p:nvSpPr>
        <p:spPr>
          <a:xfrm>
            <a:off x="7320136" y="3551906"/>
            <a:ext cx="2349319" cy="23493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6" name="Oval 25">
            <a:extLst>
              <a:ext uri="{FF2B5EF4-FFF2-40B4-BE49-F238E27FC236}">
                <a16:creationId xmlns:a16="http://schemas.microsoft.com/office/drawing/2014/main" id="{02CB4D69-547C-47F4-9DBA-0756CDB16860}"/>
              </a:ext>
            </a:extLst>
          </p:cNvPr>
          <p:cNvSpPr/>
          <p:nvPr/>
        </p:nvSpPr>
        <p:spPr>
          <a:xfrm>
            <a:off x="4943872" y="4461065"/>
            <a:ext cx="2349319" cy="23493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Oval 2">
            <a:extLst>
              <a:ext uri="{FF2B5EF4-FFF2-40B4-BE49-F238E27FC236}">
                <a16:creationId xmlns:a16="http://schemas.microsoft.com/office/drawing/2014/main" id="{2180FC50-8D4E-EE53-8DB5-C35861DD9218}"/>
              </a:ext>
            </a:extLst>
          </p:cNvPr>
          <p:cNvSpPr/>
          <p:nvPr/>
        </p:nvSpPr>
        <p:spPr>
          <a:xfrm>
            <a:off x="3431704" y="1004681"/>
            <a:ext cx="5256584" cy="4896544"/>
          </a:xfrm>
          <a:prstGeom prst="ellipse">
            <a:avLst/>
          </a:prstGeom>
          <a:noFill/>
          <a:ln>
            <a:solidFill>
              <a:schemeClr val="bg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7">
            <a:extLst>
              <a:ext uri="{FF2B5EF4-FFF2-40B4-BE49-F238E27FC236}">
                <a16:creationId xmlns:a16="http://schemas.microsoft.com/office/drawing/2014/main" id="{2D846737-DA44-99A9-0A22-F0BA8104C7E1}"/>
              </a:ext>
            </a:extLst>
          </p:cNvPr>
          <p:cNvSpPr>
            <a:spLocks noGrp="1"/>
          </p:cNvSpPr>
          <p:nvPr>
            <p:ph type="body" sz="quarter" idx="11" hasCustomPrompt="1"/>
          </p:nvPr>
        </p:nvSpPr>
        <p:spPr>
          <a:xfrm>
            <a:off x="5192028" y="815602"/>
            <a:ext cx="1807943" cy="682953"/>
          </a:xfrm>
          <a:prstGeom prst="rect">
            <a:avLst/>
          </a:prstGeom>
        </p:spPr>
        <p:txBody>
          <a:bodyPr anchor="ctr">
            <a:noAutofit/>
          </a:bodyPr>
          <a:lstStyle>
            <a:lvl1pPr marL="0" indent="0">
              <a:buNone/>
              <a:defRPr sz="16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7" name="Text Placeholder 7">
            <a:extLst>
              <a:ext uri="{FF2B5EF4-FFF2-40B4-BE49-F238E27FC236}">
                <a16:creationId xmlns:a16="http://schemas.microsoft.com/office/drawing/2014/main" id="{7D068AEB-BEC0-12C3-357F-9DF2016FEC81}"/>
              </a:ext>
            </a:extLst>
          </p:cNvPr>
          <p:cNvSpPr>
            <a:spLocks noGrp="1"/>
          </p:cNvSpPr>
          <p:nvPr>
            <p:ph type="body" sz="quarter" idx="12" hasCustomPrompt="1"/>
          </p:nvPr>
        </p:nvSpPr>
        <p:spPr>
          <a:xfrm>
            <a:off x="7590823" y="1842278"/>
            <a:ext cx="1807943" cy="682953"/>
          </a:xfrm>
          <a:prstGeom prst="rect">
            <a:avLst/>
          </a:prstGeom>
        </p:spPr>
        <p:txBody>
          <a:bodyPr anchor="ctr">
            <a:noAutofit/>
          </a:bodyPr>
          <a:lstStyle>
            <a:lvl1pPr marL="0" indent="0">
              <a:buNone/>
              <a:defRPr sz="16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8" name="Text Placeholder 7">
            <a:extLst>
              <a:ext uri="{FF2B5EF4-FFF2-40B4-BE49-F238E27FC236}">
                <a16:creationId xmlns:a16="http://schemas.microsoft.com/office/drawing/2014/main" id="{785224A4-D7D0-0045-2096-93CE66EFEF30}"/>
              </a:ext>
            </a:extLst>
          </p:cNvPr>
          <p:cNvSpPr>
            <a:spLocks noGrp="1"/>
          </p:cNvSpPr>
          <p:nvPr>
            <p:ph type="body" sz="quarter" idx="13" hasCustomPrompt="1"/>
          </p:nvPr>
        </p:nvSpPr>
        <p:spPr>
          <a:xfrm>
            <a:off x="7621258" y="4385088"/>
            <a:ext cx="1807943" cy="682953"/>
          </a:xfrm>
          <a:prstGeom prst="rect">
            <a:avLst/>
          </a:prstGeom>
        </p:spPr>
        <p:txBody>
          <a:bodyPr anchor="ctr">
            <a:noAutofit/>
          </a:bodyPr>
          <a:lstStyle>
            <a:lvl1pPr marL="0" indent="0">
              <a:buNone/>
              <a:defRPr sz="16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8" name="Text Placeholder 7">
            <a:extLst>
              <a:ext uri="{FF2B5EF4-FFF2-40B4-BE49-F238E27FC236}">
                <a16:creationId xmlns:a16="http://schemas.microsoft.com/office/drawing/2014/main" id="{ECA3AF0B-E942-5A3E-DE31-B0293B6EABD9}"/>
              </a:ext>
            </a:extLst>
          </p:cNvPr>
          <p:cNvSpPr>
            <a:spLocks noGrp="1"/>
          </p:cNvSpPr>
          <p:nvPr>
            <p:ph type="body" sz="quarter" idx="14" hasCustomPrompt="1"/>
          </p:nvPr>
        </p:nvSpPr>
        <p:spPr>
          <a:xfrm>
            <a:off x="5214560" y="5294247"/>
            <a:ext cx="1807943" cy="682953"/>
          </a:xfrm>
          <a:prstGeom prst="rect">
            <a:avLst/>
          </a:prstGeom>
        </p:spPr>
        <p:txBody>
          <a:bodyPr anchor="ctr">
            <a:noAutofit/>
          </a:bodyPr>
          <a:lstStyle>
            <a:lvl1pPr marL="0" indent="0">
              <a:buNone/>
              <a:defRPr sz="16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9" name="Text Placeholder 7">
            <a:extLst>
              <a:ext uri="{FF2B5EF4-FFF2-40B4-BE49-F238E27FC236}">
                <a16:creationId xmlns:a16="http://schemas.microsoft.com/office/drawing/2014/main" id="{040C95BF-AAEE-FAC2-7E1E-A67222E3A3E5}"/>
              </a:ext>
            </a:extLst>
          </p:cNvPr>
          <p:cNvSpPr>
            <a:spLocks noGrp="1"/>
          </p:cNvSpPr>
          <p:nvPr>
            <p:ph type="body" sz="quarter" idx="15" hasCustomPrompt="1"/>
          </p:nvPr>
        </p:nvSpPr>
        <p:spPr>
          <a:xfrm>
            <a:off x="2838296" y="4385088"/>
            <a:ext cx="1807943" cy="682953"/>
          </a:xfrm>
          <a:prstGeom prst="rect">
            <a:avLst/>
          </a:prstGeom>
        </p:spPr>
        <p:txBody>
          <a:bodyPr anchor="ctr">
            <a:noAutofit/>
          </a:bodyPr>
          <a:lstStyle>
            <a:lvl1pPr marL="0" indent="0">
              <a:buNone/>
              <a:defRPr sz="16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30" name="Text Placeholder 7">
            <a:extLst>
              <a:ext uri="{FF2B5EF4-FFF2-40B4-BE49-F238E27FC236}">
                <a16:creationId xmlns:a16="http://schemas.microsoft.com/office/drawing/2014/main" id="{CFE97C0C-B69E-9086-E230-E27861E18350}"/>
              </a:ext>
            </a:extLst>
          </p:cNvPr>
          <p:cNvSpPr>
            <a:spLocks noGrp="1"/>
          </p:cNvSpPr>
          <p:nvPr>
            <p:ph type="body" sz="quarter" idx="16" hasCustomPrompt="1"/>
          </p:nvPr>
        </p:nvSpPr>
        <p:spPr>
          <a:xfrm>
            <a:off x="2812932" y="1837863"/>
            <a:ext cx="1807943" cy="682953"/>
          </a:xfrm>
          <a:prstGeom prst="rect">
            <a:avLst/>
          </a:prstGeom>
        </p:spPr>
        <p:txBody>
          <a:bodyPr anchor="ctr">
            <a:noAutofit/>
          </a:bodyPr>
          <a:lstStyle>
            <a:lvl1pPr marL="0" indent="0">
              <a:buNone/>
              <a:defRPr sz="16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pic>
        <p:nvPicPr>
          <p:cNvPr id="5" name="Picture 4">
            <a:extLst>
              <a:ext uri="{FF2B5EF4-FFF2-40B4-BE49-F238E27FC236}">
                <a16:creationId xmlns:a16="http://schemas.microsoft.com/office/drawing/2014/main" id="{594AB581-3C57-13DD-B4D4-D3F25759C5D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6" name="TextBox 5">
            <a:extLst>
              <a:ext uri="{FF2B5EF4-FFF2-40B4-BE49-F238E27FC236}">
                <a16:creationId xmlns:a16="http://schemas.microsoft.com/office/drawing/2014/main" id="{506573D1-7FAD-0E3C-6D38-B3AF2963ABE4}"/>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9" name="Straight Connector 8">
            <a:extLst>
              <a:ext uri="{FF2B5EF4-FFF2-40B4-BE49-F238E27FC236}">
                <a16:creationId xmlns:a16="http://schemas.microsoft.com/office/drawing/2014/main" id="{F2101B80-C34C-0431-83FE-E6688DBFD9A4}"/>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093354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END slide, contacts">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7DB7EBC7-9D4F-06D6-AA08-13B28C3BD703}"/>
              </a:ext>
            </a:extLst>
          </p:cNvPr>
          <p:cNvSpPr/>
          <p:nvPr/>
        </p:nvSpPr>
        <p:spPr>
          <a:xfrm>
            <a:off x="2672226" y="512095"/>
            <a:ext cx="6046151" cy="604615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p:cNvSpPr/>
          <p:nvPr/>
        </p:nvSpPr>
        <p:spPr>
          <a:xfrm>
            <a:off x="8112224" y="4218580"/>
            <a:ext cx="2451832" cy="2394813"/>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latin typeface="Arial" pitchFamily="34" charset="0"/>
                <a:cs typeface="Arial" pitchFamily="34" charset="0"/>
              </a:rPr>
              <a:t> </a:t>
            </a:r>
          </a:p>
          <a:p>
            <a:endParaRPr lang="en-GB" sz="1600" b="1" dirty="0">
              <a:latin typeface="Arial" pitchFamily="34" charset="0"/>
              <a:cs typeface="Arial" pitchFamily="34" charset="0"/>
            </a:endParaRPr>
          </a:p>
        </p:txBody>
      </p:sp>
      <p:sp>
        <p:nvSpPr>
          <p:cNvPr id="4" name="Title 5">
            <a:extLst>
              <a:ext uri="{FF2B5EF4-FFF2-40B4-BE49-F238E27FC236}">
                <a16:creationId xmlns:a16="http://schemas.microsoft.com/office/drawing/2014/main" id="{D0C06E3D-CE9D-4FCD-9BF6-2175C910433D}"/>
              </a:ext>
            </a:extLst>
          </p:cNvPr>
          <p:cNvSpPr>
            <a:spLocks noGrp="1"/>
          </p:cNvSpPr>
          <p:nvPr>
            <p:ph type="title" hasCustomPrompt="1"/>
          </p:nvPr>
        </p:nvSpPr>
        <p:spPr>
          <a:xfrm>
            <a:off x="3595068" y="2963670"/>
            <a:ext cx="4200466" cy="1143000"/>
          </a:xfrm>
          <a:prstGeom prst="rect">
            <a:avLst/>
          </a:prstGeom>
        </p:spPr>
        <p:txBody>
          <a:bodyPr/>
          <a:lstStyle>
            <a:lvl1pPr algn="l">
              <a:defRPr b="1">
                <a:solidFill>
                  <a:schemeClr val="accent1"/>
                </a:solidFill>
              </a:defRPr>
            </a:lvl1pPr>
          </a:lstStyle>
          <a:p>
            <a:r>
              <a:rPr lang="en-US" dirty="0"/>
              <a:t>Click to edit end title</a:t>
            </a:r>
            <a:endParaRPr lang="en-GB" dirty="0"/>
          </a:p>
        </p:txBody>
      </p:sp>
      <p:sp>
        <p:nvSpPr>
          <p:cNvPr id="5" name="TextBox 4">
            <a:extLst>
              <a:ext uri="{FF2B5EF4-FFF2-40B4-BE49-F238E27FC236}">
                <a16:creationId xmlns:a16="http://schemas.microsoft.com/office/drawing/2014/main" id="{7A1DF485-6978-6589-9EC5-CD92C97CC286}"/>
              </a:ext>
            </a:extLst>
          </p:cNvPr>
          <p:cNvSpPr txBox="1"/>
          <p:nvPr/>
        </p:nvSpPr>
        <p:spPr>
          <a:xfrm>
            <a:off x="263353" y="5714433"/>
            <a:ext cx="2952327" cy="954107"/>
          </a:xfrm>
          <a:prstGeom prst="rect">
            <a:avLst/>
          </a:prstGeom>
          <a:noFill/>
        </p:spPr>
        <p:txBody>
          <a:bodyPr wrap="square" anchor="b">
            <a:spAutoFit/>
          </a:bodyPr>
          <a:lstStyle/>
          <a:p>
            <a:pPr marL="0" algn="l" rtl="0" eaLnBrk="1" latinLnBrk="0" hangingPunct="1">
              <a:spcBef>
                <a:spcPts val="0"/>
              </a:spcBef>
              <a:spcAft>
                <a:spcPts val="0"/>
              </a:spcAft>
            </a:pPr>
            <a:r>
              <a:rPr lang="en-GB" sz="1400" b="0" kern="12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This was created by the Service Transformation Group which is facilitated by NSS’s Programme Management Services. </a:t>
            </a:r>
            <a:endParaRPr lang="en-GB" sz="1100" dirty="0">
              <a:effectLst/>
            </a:endParaRPr>
          </a:p>
        </p:txBody>
      </p:sp>
      <p:pic>
        <p:nvPicPr>
          <p:cNvPr id="3" name="Picture 2">
            <a:extLst>
              <a:ext uri="{FF2B5EF4-FFF2-40B4-BE49-F238E27FC236}">
                <a16:creationId xmlns:a16="http://schemas.microsoft.com/office/drawing/2014/main" id="{22221F7D-2260-2C06-4855-26E8842ADE2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7" name="TextBox 6">
            <a:extLst>
              <a:ext uri="{FF2B5EF4-FFF2-40B4-BE49-F238E27FC236}">
                <a16:creationId xmlns:a16="http://schemas.microsoft.com/office/drawing/2014/main" id="{EA70311F-AB41-AA7A-553E-1D24957F58C3}"/>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8" name="Straight Connector 7">
            <a:extLst>
              <a:ext uri="{FF2B5EF4-FFF2-40B4-BE49-F238E27FC236}">
                <a16:creationId xmlns:a16="http://schemas.microsoft.com/office/drawing/2014/main" id="{D04739CE-A562-9390-8AEB-755002421784}"/>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31125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C525C-FF5C-2DC6-EF16-839F3DDBC25F}"/>
              </a:ext>
            </a:extLst>
          </p:cNvPr>
          <p:cNvSpPr>
            <a:spLocks noGrp="1"/>
          </p:cNvSpPr>
          <p:nvPr>
            <p:ph type="title"/>
          </p:nvPr>
        </p:nvSpPr>
        <p:spPr/>
        <p:txBody>
          <a:bodyPr/>
          <a:lstStyle/>
          <a:p>
            <a:r>
              <a:rPr lang="en-GB"/>
              <a:t>Click to edit Master title style</a:t>
            </a:r>
          </a:p>
        </p:txBody>
      </p:sp>
      <p:sp>
        <p:nvSpPr>
          <p:cNvPr id="3" name="Rectangle 2">
            <a:extLst>
              <a:ext uri="{FF2B5EF4-FFF2-40B4-BE49-F238E27FC236}">
                <a16:creationId xmlns:a16="http://schemas.microsoft.com/office/drawing/2014/main" id="{EE673617-E346-6AA6-D60A-AF66EB72A2C0}"/>
              </a:ext>
            </a:extLst>
          </p:cNvPr>
          <p:cNvSpPr>
            <a:spLocks noGrp="1" noRot="1" noMove="1" noResize="1" noEditPoints="1" noAdjustHandles="1" noChangeArrowheads="1" noChangeShapeType="1"/>
          </p:cNvSpPr>
          <p:nvPr/>
        </p:nvSpPr>
        <p:spPr>
          <a:xfrm>
            <a:off x="342683" y="2520000"/>
            <a:ext cx="2340000" cy="162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2"/>
              </a:solidFill>
            </a:endParaRPr>
          </a:p>
        </p:txBody>
      </p:sp>
      <p:sp>
        <p:nvSpPr>
          <p:cNvPr id="4" name="Rectangle 3">
            <a:extLst>
              <a:ext uri="{FF2B5EF4-FFF2-40B4-BE49-F238E27FC236}">
                <a16:creationId xmlns:a16="http://schemas.microsoft.com/office/drawing/2014/main" id="{B7FECF40-4F87-7089-2002-9A0B56B78DB7}"/>
              </a:ext>
            </a:extLst>
          </p:cNvPr>
          <p:cNvSpPr>
            <a:spLocks noGrp="1" noRot="1" noMove="1" noResize="1" noEditPoints="1" noAdjustHandles="1" noChangeArrowheads="1" noChangeShapeType="1"/>
          </p:cNvSpPr>
          <p:nvPr/>
        </p:nvSpPr>
        <p:spPr>
          <a:xfrm>
            <a:off x="2880000" y="2520000"/>
            <a:ext cx="2880000" cy="2880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46800" rIns="90000" bIns="46800" rtlCol="0" anchor="t"/>
          <a:lstStyle/>
          <a:p>
            <a:pPr algn="ctr"/>
            <a:endParaRPr lang="en-GB" dirty="0">
              <a:solidFill>
                <a:schemeClr val="bg1"/>
              </a:solidFill>
            </a:endParaRPr>
          </a:p>
        </p:txBody>
      </p:sp>
      <p:sp>
        <p:nvSpPr>
          <p:cNvPr id="5" name="Rectangle 4">
            <a:extLst>
              <a:ext uri="{FF2B5EF4-FFF2-40B4-BE49-F238E27FC236}">
                <a16:creationId xmlns:a16="http://schemas.microsoft.com/office/drawing/2014/main" id="{0C101C64-13A5-C58B-AD45-648E9824E8E4}"/>
              </a:ext>
            </a:extLst>
          </p:cNvPr>
          <p:cNvSpPr>
            <a:spLocks noGrp="1" noRot="1" noMove="1" noResize="1" noEditPoints="1" noAdjustHandles="1" noChangeArrowheads="1" noChangeShapeType="1"/>
          </p:cNvSpPr>
          <p:nvPr/>
        </p:nvSpPr>
        <p:spPr>
          <a:xfrm>
            <a:off x="5940000" y="2520000"/>
            <a:ext cx="2880000" cy="900000"/>
          </a:xfrm>
          <a:prstGeom prst="rect">
            <a:avLst/>
          </a:prstGeom>
          <a:solidFill>
            <a:srgbClr val="FFCC00"/>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46800" rIns="90000" bIns="46800" rtlCol="0" anchor="ctr"/>
          <a:lstStyle/>
          <a:p>
            <a:pPr algn="ctr"/>
            <a:endParaRPr lang="en-GB" dirty="0">
              <a:solidFill>
                <a:schemeClr val="accent2"/>
              </a:solidFill>
            </a:endParaRPr>
          </a:p>
        </p:txBody>
      </p:sp>
      <p:sp>
        <p:nvSpPr>
          <p:cNvPr id="6" name="Rectangle 5">
            <a:extLst>
              <a:ext uri="{FF2B5EF4-FFF2-40B4-BE49-F238E27FC236}">
                <a16:creationId xmlns:a16="http://schemas.microsoft.com/office/drawing/2014/main" id="{CBD94BDD-3FFA-609F-9887-48BF3A49F65B}"/>
              </a:ext>
            </a:extLst>
          </p:cNvPr>
          <p:cNvSpPr>
            <a:spLocks noGrp="1" noRot="1" noMove="1" noResize="1" noEditPoints="1" noAdjustHandles="1" noChangeArrowheads="1" noChangeShapeType="1"/>
          </p:cNvSpPr>
          <p:nvPr/>
        </p:nvSpPr>
        <p:spPr>
          <a:xfrm>
            <a:off x="9000000" y="2520000"/>
            <a:ext cx="2880000" cy="288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46800" rIns="90000" bIns="46800" rtlCol="0" anchor="b" anchorCtr="0"/>
          <a:lstStyle/>
          <a:p>
            <a:pPr algn="ctr"/>
            <a:endParaRPr lang="en-GB" dirty="0">
              <a:solidFill>
                <a:schemeClr val="bg1"/>
              </a:solidFill>
            </a:endParaRPr>
          </a:p>
        </p:txBody>
      </p:sp>
      <p:sp>
        <p:nvSpPr>
          <p:cNvPr id="7" name="Rectangle 6">
            <a:extLst>
              <a:ext uri="{FF2B5EF4-FFF2-40B4-BE49-F238E27FC236}">
                <a16:creationId xmlns:a16="http://schemas.microsoft.com/office/drawing/2014/main" id="{EA1F6227-2686-5A62-E06C-E78BF837DE1B}"/>
              </a:ext>
            </a:extLst>
          </p:cNvPr>
          <p:cNvSpPr>
            <a:spLocks noGrp="1" noRot="1" noMove="1" noResize="1" noEditPoints="1" noAdjustHandles="1" noChangeArrowheads="1" noChangeShapeType="1"/>
          </p:cNvSpPr>
          <p:nvPr/>
        </p:nvSpPr>
        <p:spPr>
          <a:xfrm>
            <a:off x="5940000" y="3600000"/>
            <a:ext cx="2880000" cy="180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45720" rIns="90000" bIns="45720" rtlCol="0" anchor="b" anchorCtr="0"/>
          <a:lstStyle/>
          <a:p>
            <a:pPr algn="ctr"/>
            <a:endParaRPr lang="en-GB" dirty="0">
              <a:solidFill>
                <a:schemeClr val="bg1"/>
              </a:solidFill>
            </a:endParaRPr>
          </a:p>
        </p:txBody>
      </p:sp>
      <p:sp>
        <p:nvSpPr>
          <p:cNvPr id="8" name="Rectangle 7">
            <a:extLst>
              <a:ext uri="{FF2B5EF4-FFF2-40B4-BE49-F238E27FC236}">
                <a16:creationId xmlns:a16="http://schemas.microsoft.com/office/drawing/2014/main" id="{A48403A0-08D1-7E0C-809A-21108B46916D}"/>
              </a:ext>
            </a:extLst>
          </p:cNvPr>
          <p:cNvSpPr>
            <a:spLocks noGrp="1" noRot="1" noMove="1" noResize="1" noEditPoints="1" noAdjustHandles="1" noChangeArrowheads="1" noChangeShapeType="1"/>
          </p:cNvSpPr>
          <p:nvPr/>
        </p:nvSpPr>
        <p:spPr>
          <a:xfrm>
            <a:off x="342683" y="4320000"/>
            <a:ext cx="2340000" cy="1080000"/>
          </a:xfrm>
          <a:prstGeom prst="rect">
            <a:avLst/>
          </a:prstGeom>
          <a:solidFill>
            <a:srgbClr val="CFE5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2"/>
              </a:solidFill>
            </a:endParaRPr>
          </a:p>
        </p:txBody>
      </p:sp>
      <p:sp>
        <p:nvSpPr>
          <p:cNvPr id="10" name="TextBox 9">
            <a:extLst>
              <a:ext uri="{FF2B5EF4-FFF2-40B4-BE49-F238E27FC236}">
                <a16:creationId xmlns:a16="http://schemas.microsoft.com/office/drawing/2014/main" id="{B0FF9B55-4E30-78F3-0F7E-3CF73FCC8D89}"/>
              </a:ext>
            </a:extLst>
          </p:cNvPr>
          <p:cNvSpPr txBox="1"/>
          <p:nvPr/>
        </p:nvSpPr>
        <p:spPr>
          <a:xfrm>
            <a:off x="255124" y="600943"/>
            <a:ext cx="3176580" cy="307777"/>
          </a:xfrm>
          <a:prstGeom prst="rect">
            <a:avLst/>
          </a:prstGeom>
          <a:noFill/>
          <a:ln>
            <a:noFill/>
          </a:ln>
        </p:spPr>
        <p:txBody>
          <a:bodyPr wrap="square" rtlCol="0">
            <a:spAutoFit/>
          </a:bodyPr>
          <a:lstStyle/>
          <a:p>
            <a:r>
              <a:rPr lang="en-GB" sz="1400" b="0" dirty="0">
                <a:solidFill>
                  <a:schemeClr val="bg1"/>
                </a:solidFill>
              </a:rPr>
              <a:t>Programme Management Services</a:t>
            </a:r>
          </a:p>
        </p:txBody>
      </p:sp>
      <p:cxnSp>
        <p:nvCxnSpPr>
          <p:cNvPr id="11" name="Straight Connector 10">
            <a:extLst>
              <a:ext uri="{FF2B5EF4-FFF2-40B4-BE49-F238E27FC236}">
                <a16:creationId xmlns:a16="http://schemas.microsoft.com/office/drawing/2014/main" id="{C1A1766D-5535-95D6-04E1-C22106DFC586}"/>
              </a:ext>
            </a:extLst>
          </p:cNvPr>
          <p:cNvCxnSpPr>
            <a:cxnSpLocks/>
          </p:cNvCxnSpPr>
          <p:nvPr/>
        </p:nvCxnSpPr>
        <p:spPr>
          <a:xfrm>
            <a:off x="-113122" y="856478"/>
            <a:ext cx="325679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954BB910-FDB3-9C87-FB6C-23F5B3CF13E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Tree>
    <p:extLst>
      <p:ext uri="{BB962C8B-B14F-4D97-AF65-F5344CB8AC3E}">
        <p14:creationId xmlns:p14="http://schemas.microsoft.com/office/powerpoint/2010/main" val="128173752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785D1D1F-A7AF-0D8C-9190-6DCD74E5C578}"/>
              </a:ext>
            </a:extLst>
          </p:cNvPr>
          <p:cNvSpPr>
            <a:spLocks noGrp="1" noRot="1" noMove="1" noResize="1" noEditPoints="1" noAdjustHandles="1" noChangeArrowheads="1" noChangeShapeType="1"/>
          </p:cNvSpPr>
          <p:nvPr>
            <p:ph type="title"/>
          </p:nvPr>
        </p:nvSpPr>
        <p:spPr>
          <a:xfrm>
            <a:off x="1314000" y="118800"/>
            <a:ext cx="6452480" cy="500400"/>
          </a:xfrm>
          <a:prstGeom prst="rect">
            <a:avLst/>
          </a:prstGeom>
        </p:spPr>
        <p:txBody>
          <a:bodyPr vert="horz" lIns="91440" tIns="45720" rIns="91440" bIns="45720" rtlCol="0" anchor="ctr">
            <a:noAutofit/>
          </a:bodyPr>
          <a:lstStyle>
            <a:lvl1pPr>
              <a:defRPr>
                <a:latin typeface="Arial Nova" panose="020B0504020202020204" pitchFamily="34" charset="0"/>
              </a:defRPr>
            </a:lvl1pPr>
          </a:lstStyle>
          <a:p>
            <a:r>
              <a:rPr lang="en-GB"/>
              <a:t>Click to edit Master title style</a:t>
            </a:r>
            <a:endParaRPr lang="en-US"/>
          </a:p>
        </p:txBody>
      </p:sp>
      <p:sp>
        <p:nvSpPr>
          <p:cNvPr id="2" name="TextBox 1">
            <a:extLst>
              <a:ext uri="{FF2B5EF4-FFF2-40B4-BE49-F238E27FC236}">
                <a16:creationId xmlns:a16="http://schemas.microsoft.com/office/drawing/2014/main" id="{285D5F7E-769F-87DC-79B5-21FBBA2F6FBB}"/>
              </a:ext>
            </a:extLst>
          </p:cNvPr>
          <p:cNvSpPr txBox="1"/>
          <p:nvPr/>
        </p:nvSpPr>
        <p:spPr>
          <a:xfrm>
            <a:off x="255124" y="64937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3" name="Straight Connector 2">
            <a:extLst>
              <a:ext uri="{FF2B5EF4-FFF2-40B4-BE49-F238E27FC236}">
                <a16:creationId xmlns:a16="http://schemas.microsoft.com/office/drawing/2014/main" id="{7FC9C1E6-9574-CAE9-1039-7AC15CB4CE3B}"/>
              </a:ext>
            </a:extLst>
          </p:cNvPr>
          <p:cNvCxnSpPr>
            <a:cxnSpLocks/>
          </p:cNvCxnSpPr>
          <p:nvPr/>
        </p:nvCxnSpPr>
        <p:spPr>
          <a:xfrm>
            <a:off x="-113122" y="6749278"/>
            <a:ext cx="325679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735B1BB-C384-1CB8-3456-6A9D02C5FCC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1484000" y="144000"/>
            <a:ext cx="540000" cy="550793"/>
          </a:xfrm>
          <a:prstGeom prst="rect">
            <a:avLst/>
          </a:prstGeom>
        </p:spPr>
      </p:pic>
      <p:sp>
        <p:nvSpPr>
          <p:cNvPr id="5" name="Text Placeholder 5">
            <a:extLst>
              <a:ext uri="{FF2B5EF4-FFF2-40B4-BE49-F238E27FC236}">
                <a16:creationId xmlns:a16="http://schemas.microsoft.com/office/drawing/2014/main" id="{9B91E97A-B825-4508-8F15-794522B7C865}"/>
              </a:ext>
            </a:extLst>
          </p:cNvPr>
          <p:cNvSpPr>
            <a:spLocks noGrp="1"/>
          </p:cNvSpPr>
          <p:nvPr>
            <p:ph type="body" sz="quarter" idx="10" hasCustomPrompt="1"/>
          </p:nvPr>
        </p:nvSpPr>
        <p:spPr>
          <a:xfrm>
            <a:off x="1315280" y="619200"/>
            <a:ext cx="6451200" cy="313200"/>
          </a:xfrm>
        </p:spPr>
        <p:txBody>
          <a:bodyPr>
            <a:noAutofit/>
          </a:bodyPr>
          <a:lstStyle>
            <a:lvl1pPr>
              <a:defRPr sz="1400">
                <a:solidFill>
                  <a:schemeClr val="bg1"/>
                </a:solidFill>
                <a:latin typeface="Arial Nova" panose="020B0504020202020204" pitchFamily="34" charset="0"/>
              </a:defRPr>
            </a:lvl1pPr>
            <a:lvl2pPr>
              <a:defRPr sz="1200">
                <a:latin typeface="Aptos Light" panose="020B0004020202020204" pitchFamily="34" charset="0"/>
              </a:defRPr>
            </a:lvl2pPr>
            <a:lvl3pPr>
              <a:defRPr sz="1200">
                <a:latin typeface="Aptos Light" panose="020B0004020202020204" pitchFamily="34" charset="0"/>
              </a:defRPr>
            </a:lvl3pPr>
            <a:lvl4pPr>
              <a:defRPr sz="1200">
                <a:latin typeface="Aptos Light" panose="020B0004020202020204" pitchFamily="34" charset="0"/>
              </a:defRPr>
            </a:lvl4pPr>
            <a:lvl5pPr>
              <a:defRPr sz="1200">
                <a:latin typeface="Aptos Light" panose="020B0004020202020204" pitchFamily="34" charset="0"/>
              </a:defRPr>
            </a:lvl5pPr>
          </a:lstStyle>
          <a:p>
            <a:pPr lvl="0"/>
            <a:r>
              <a:rPr lang="en-US"/>
              <a:t>Click to edit Master subtitle styles</a:t>
            </a:r>
          </a:p>
        </p:txBody>
      </p:sp>
    </p:spTree>
    <p:extLst>
      <p:ext uri="{BB962C8B-B14F-4D97-AF65-F5344CB8AC3E}">
        <p14:creationId xmlns:p14="http://schemas.microsoft.com/office/powerpoint/2010/main" val="4162287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NHS NSS Chapter Slide 2">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2C5A015C-B825-6B0D-31E3-580070AF7054}"/>
              </a:ext>
            </a:extLst>
          </p:cNvPr>
          <p:cNvSpPr/>
          <p:nvPr/>
        </p:nvSpPr>
        <p:spPr>
          <a:xfrm>
            <a:off x="-819116" y="2472313"/>
            <a:ext cx="5256584" cy="5256584"/>
          </a:xfrm>
          <a:prstGeom prst="ellipse">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6CF73018-E7B0-011E-8883-7D7ECFAAC44C}"/>
              </a:ext>
            </a:extLst>
          </p:cNvPr>
          <p:cNvPicPr>
            <a:picLocks noChangeAspect="1"/>
          </p:cNvPicPr>
          <p:nvPr/>
        </p:nvPicPr>
        <p:blipFill>
          <a:blip r:embed="rId2"/>
          <a:stretch>
            <a:fillRect/>
          </a:stretch>
        </p:blipFill>
        <p:spPr>
          <a:xfrm flipH="1">
            <a:off x="0" y="1900130"/>
            <a:ext cx="4876859" cy="4957870"/>
          </a:xfrm>
          <a:prstGeom prst="rect">
            <a:avLst/>
          </a:prstGeom>
        </p:spPr>
      </p:pic>
      <p:sp>
        <p:nvSpPr>
          <p:cNvPr id="11" name="Oval 10"/>
          <p:cNvSpPr/>
          <p:nvPr/>
        </p:nvSpPr>
        <p:spPr>
          <a:xfrm>
            <a:off x="3647728" y="973862"/>
            <a:ext cx="3960440" cy="388843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4" name="Text Placeholder 2">
            <a:extLst>
              <a:ext uri="{FF2B5EF4-FFF2-40B4-BE49-F238E27FC236}">
                <a16:creationId xmlns:a16="http://schemas.microsoft.com/office/drawing/2014/main" id="{3F454049-B46D-4FED-9F2C-6339C393BBF1}"/>
              </a:ext>
            </a:extLst>
          </p:cNvPr>
          <p:cNvSpPr>
            <a:spLocks noGrp="1"/>
          </p:cNvSpPr>
          <p:nvPr>
            <p:ph type="body" sz="quarter" idx="10" hasCustomPrompt="1"/>
          </p:nvPr>
        </p:nvSpPr>
        <p:spPr>
          <a:xfrm>
            <a:off x="4415813" y="1874297"/>
            <a:ext cx="2860293" cy="2087562"/>
          </a:xfrm>
          <a:prstGeom prst="rect">
            <a:avLst/>
          </a:prstGeo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GB" sz="3200" b="1" dirty="0">
                <a:solidFill>
                  <a:schemeClr val="bg1"/>
                </a:solidFill>
                <a:latin typeface="Arial" pitchFamily="34" charset="0"/>
                <a:cs typeface="Arial" pitchFamily="34" charset="0"/>
              </a:rPr>
              <a:t>Subtitle, Chapter or Breather Page.</a:t>
            </a:r>
          </a:p>
        </p:txBody>
      </p:sp>
      <p:sp>
        <p:nvSpPr>
          <p:cNvPr id="5" name="Text Placeholder 7">
            <a:extLst>
              <a:ext uri="{FF2B5EF4-FFF2-40B4-BE49-F238E27FC236}">
                <a16:creationId xmlns:a16="http://schemas.microsoft.com/office/drawing/2014/main" id="{46D60F7C-24B8-4AD1-B147-0BE3190DA179}"/>
              </a:ext>
            </a:extLst>
          </p:cNvPr>
          <p:cNvSpPr>
            <a:spLocks noGrp="1"/>
          </p:cNvSpPr>
          <p:nvPr>
            <p:ph type="body" sz="quarter" idx="11" hasCustomPrompt="1"/>
          </p:nvPr>
        </p:nvSpPr>
        <p:spPr>
          <a:xfrm>
            <a:off x="4655840" y="6129932"/>
            <a:ext cx="6337300" cy="358775"/>
          </a:xfrm>
          <a:prstGeom prst="rect">
            <a:avLst/>
          </a:prstGeom>
        </p:spPr>
        <p:txBody>
          <a:bodyPr anchor="b">
            <a:noAutofit/>
          </a:bodyPr>
          <a:lstStyle>
            <a:lvl1pPr marL="0" indent="0">
              <a:buNone/>
              <a:defRPr sz="2000" b="1">
                <a:solidFill>
                  <a:schemeClr val="accent1"/>
                </a:solidFill>
              </a:defRPr>
            </a:lvl1pPr>
          </a:lstStyle>
          <a:p>
            <a:pPr lvl="0"/>
            <a:r>
              <a:rPr lang="en-GB" dirty="0"/>
              <a:t>Headline of presentation</a:t>
            </a:r>
          </a:p>
        </p:txBody>
      </p:sp>
      <p:pic>
        <p:nvPicPr>
          <p:cNvPr id="2" name="Picture 1">
            <a:extLst>
              <a:ext uri="{FF2B5EF4-FFF2-40B4-BE49-F238E27FC236}">
                <a16:creationId xmlns:a16="http://schemas.microsoft.com/office/drawing/2014/main" id="{B9998F1D-EE2A-85B8-B936-0CF25C2A811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6" name="TextBox 5">
            <a:extLst>
              <a:ext uri="{FF2B5EF4-FFF2-40B4-BE49-F238E27FC236}">
                <a16:creationId xmlns:a16="http://schemas.microsoft.com/office/drawing/2014/main" id="{96C42068-0C3D-AAE0-4C05-D7CF5E4D4D71}"/>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7" name="Straight Connector 6">
            <a:extLst>
              <a:ext uri="{FF2B5EF4-FFF2-40B4-BE49-F238E27FC236}">
                <a16:creationId xmlns:a16="http://schemas.microsoft.com/office/drawing/2014/main" id="{74C6E6E3-E92F-0A78-FCFA-AEB3A80AF03A}"/>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5062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NHS NSS Chapter Slide 2">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2C5A015C-B825-6B0D-31E3-580070AF7054}"/>
              </a:ext>
            </a:extLst>
          </p:cNvPr>
          <p:cNvSpPr/>
          <p:nvPr/>
        </p:nvSpPr>
        <p:spPr>
          <a:xfrm>
            <a:off x="-819116" y="2472313"/>
            <a:ext cx="5256584" cy="5256584"/>
          </a:xfrm>
          <a:prstGeom prst="ellipse">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647728" y="973862"/>
            <a:ext cx="3960440" cy="388843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4" name="Text Placeholder 2">
            <a:extLst>
              <a:ext uri="{FF2B5EF4-FFF2-40B4-BE49-F238E27FC236}">
                <a16:creationId xmlns:a16="http://schemas.microsoft.com/office/drawing/2014/main" id="{3F454049-B46D-4FED-9F2C-6339C393BBF1}"/>
              </a:ext>
            </a:extLst>
          </p:cNvPr>
          <p:cNvSpPr>
            <a:spLocks noGrp="1"/>
          </p:cNvSpPr>
          <p:nvPr>
            <p:ph type="body" sz="quarter" idx="10" hasCustomPrompt="1"/>
          </p:nvPr>
        </p:nvSpPr>
        <p:spPr>
          <a:xfrm>
            <a:off x="4415813" y="1874297"/>
            <a:ext cx="2860293" cy="2087562"/>
          </a:xfrm>
          <a:prstGeom prst="rect">
            <a:avLst/>
          </a:prstGeo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GB" sz="3200" b="1" dirty="0">
                <a:solidFill>
                  <a:schemeClr val="bg1"/>
                </a:solidFill>
                <a:latin typeface="Arial" pitchFamily="34" charset="0"/>
                <a:cs typeface="Arial" pitchFamily="34" charset="0"/>
              </a:rPr>
              <a:t>Subtitle, Chapter or Breather Page.</a:t>
            </a:r>
          </a:p>
        </p:txBody>
      </p:sp>
      <p:sp>
        <p:nvSpPr>
          <p:cNvPr id="5" name="Text Placeholder 7">
            <a:extLst>
              <a:ext uri="{FF2B5EF4-FFF2-40B4-BE49-F238E27FC236}">
                <a16:creationId xmlns:a16="http://schemas.microsoft.com/office/drawing/2014/main" id="{46D60F7C-24B8-4AD1-B147-0BE3190DA179}"/>
              </a:ext>
            </a:extLst>
          </p:cNvPr>
          <p:cNvSpPr>
            <a:spLocks noGrp="1"/>
          </p:cNvSpPr>
          <p:nvPr>
            <p:ph type="body" sz="quarter" idx="11" hasCustomPrompt="1"/>
          </p:nvPr>
        </p:nvSpPr>
        <p:spPr>
          <a:xfrm>
            <a:off x="4655840" y="6129932"/>
            <a:ext cx="6337300" cy="358775"/>
          </a:xfrm>
          <a:prstGeom prst="rect">
            <a:avLst/>
          </a:prstGeom>
        </p:spPr>
        <p:txBody>
          <a:bodyPr anchor="b">
            <a:noAutofit/>
          </a:bodyPr>
          <a:lstStyle>
            <a:lvl1pPr marL="0" indent="0">
              <a:buNone/>
              <a:defRPr sz="2000" b="1">
                <a:solidFill>
                  <a:schemeClr val="accent1"/>
                </a:solidFill>
              </a:defRPr>
            </a:lvl1pPr>
          </a:lstStyle>
          <a:p>
            <a:pPr lvl="0"/>
            <a:r>
              <a:rPr lang="en-GB" dirty="0"/>
              <a:t>Headline of presentation</a:t>
            </a:r>
          </a:p>
        </p:txBody>
      </p:sp>
      <p:pic>
        <p:nvPicPr>
          <p:cNvPr id="3" name="Picture 2">
            <a:extLst>
              <a:ext uri="{FF2B5EF4-FFF2-40B4-BE49-F238E27FC236}">
                <a16:creationId xmlns:a16="http://schemas.microsoft.com/office/drawing/2014/main" id="{EF5B4ACD-A75E-528F-342A-B16918DE90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37" y="2181860"/>
            <a:ext cx="4476750" cy="4953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79D1A38-A97B-5B12-07FC-6790741757C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6" name="TextBox 5">
            <a:extLst>
              <a:ext uri="{FF2B5EF4-FFF2-40B4-BE49-F238E27FC236}">
                <a16:creationId xmlns:a16="http://schemas.microsoft.com/office/drawing/2014/main" id="{DA942D5A-3825-54FB-95FF-0FAA425DDC62}"/>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7" name="Straight Connector 6">
            <a:extLst>
              <a:ext uri="{FF2B5EF4-FFF2-40B4-BE49-F238E27FC236}">
                <a16:creationId xmlns:a16="http://schemas.microsoft.com/office/drawing/2014/main" id="{13C57E02-C31D-D38B-8249-FE0651426BEC}"/>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2293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NHS NSS Chapter Slide 2">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2C5A015C-B825-6B0D-31E3-580070AF7054}"/>
              </a:ext>
            </a:extLst>
          </p:cNvPr>
          <p:cNvSpPr/>
          <p:nvPr/>
        </p:nvSpPr>
        <p:spPr>
          <a:xfrm>
            <a:off x="-819116" y="2472313"/>
            <a:ext cx="5256584" cy="5256584"/>
          </a:xfrm>
          <a:prstGeom prst="ellipse">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647728" y="973862"/>
            <a:ext cx="3960440" cy="388843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4" name="Text Placeholder 2">
            <a:extLst>
              <a:ext uri="{FF2B5EF4-FFF2-40B4-BE49-F238E27FC236}">
                <a16:creationId xmlns:a16="http://schemas.microsoft.com/office/drawing/2014/main" id="{3F454049-B46D-4FED-9F2C-6339C393BBF1}"/>
              </a:ext>
            </a:extLst>
          </p:cNvPr>
          <p:cNvSpPr>
            <a:spLocks noGrp="1"/>
          </p:cNvSpPr>
          <p:nvPr>
            <p:ph type="body" sz="quarter" idx="10" hasCustomPrompt="1"/>
          </p:nvPr>
        </p:nvSpPr>
        <p:spPr>
          <a:xfrm>
            <a:off x="4415813" y="1874297"/>
            <a:ext cx="2860293" cy="2087562"/>
          </a:xfrm>
          <a:prstGeom prst="rect">
            <a:avLst/>
          </a:prstGeo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GB" sz="3200" b="1" dirty="0">
                <a:solidFill>
                  <a:schemeClr val="bg1"/>
                </a:solidFill>
                <a:latin typeface="Arial" pitchFamily="34" charset="0"/>
                <a:cs typeface="Arial" pitchFamily="34" charset="0"/>
              </a:rPr>
              <a:t>Subtitle, Chapter or Breather Page.</a:t>
            </a:r>
          </a:p>
        </p:txBody>
      </p:sp>
      <p:sp>
        <p:nvSpPr>
          <p:cNvPr id="5" name="Text Placeholder 7">
            <a:extLst>
              <a:ext uri="{FF2B5EF4-FFF2-40B4-BE49-F238E27FC236}">
                <a16:creationId xmlns:a16="http://schemas.microsoft.com/office/drawing/2014/main" id="{46D60F7C-24B8-4AD1-B147-0BE3190DA179}"/>
              </a:ext>
            </a:extLst>
          </p:cNvPr>
          <p:cNvSpPr>
            <a:spLocks noGrp="1"/>
          </p:cNvSpPr>
          <p:nvPr>
            <p:ph type="body" sz="quarter" idx="11" hasCustomPrompt="1"/>
          </p:nvPr>
        </p:nvSpPr>
        <p:spPr>
          <a:xfrm>
            <a:off x="4655840" y="6129932"/>
            <a:ext cx="6337300" cy="358775"/>
          </a:xfrm>
          <a:prstGeom prst="rect">
            <a:avLst/>
          </a:prstGeom>
        </p:spPr>
        <p:txBody>
          <a:bodyPr anchor="b">
            <a:noAutofit/>
          </a:bodyPr>
          <a:lstStyle>
            <a:lvl1pPr marL="0" indent="0">
              <a:buNone/>
              <a:defRPr sz="2000" b="1">
                <a:solidFill>
                  <a:schemeClr val="accent1"/>
                </a:solidFill>
              </a:defRPr>
            </a:lvl1pPr>
          </a:lstStyle>
          <a:p>
            <a:pPr lvl="0"/>
            <a:r>
              <a:rPr lang="en-GB" dirty="0"/>
              <a:t>Headline of presentation</a:t>
            </a:r>
          </a:p>
        </p:txBody>
      </p:sp>
      <p:pic>
        <p:nvPicPr>
          <p:cNvPr id="2" name="Picture 1">
            <a:extLst>
              <a:ext uri="{FF2B5EF4-FFF2-40B4-BE49-F238E27FC236}">
                <a16:creationId xmlns:a16="http://schemas.microsoft.com/office/drawing/2014/main" id="{8261BCA5-0B0D-C04D-E52A-FAB57611284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3" name="TextBox 2">
            <a:extLst>
              <a:ext uri="{FF2B5EF4-FFF2-40B4-BE49-F238E27FC236}">
                <a16:creationId xmlns:a16="http://schemas.microsoft.com/office/drawing/2014/main" id="{5F3948ED-32B8-8C1A-BE5C-2307AE8B9483}"/>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6" name="Straight Connector 5">
            <a:extLst>
              <a:ext uri="{FF2B5EF4-FFF2-40B4-BE49-F238E27FC236}">
                <a16:creationId xmlns:a16="http://schemas.microsoft.com/office/drawing/2014/main" id="{824AFC27-942D-DCFE-DE1C-0A9CFB021FC7}"/>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0698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HS NSS Chapter Slide 1">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0F09DF2C-B383-C5F0-A5CD-01A8CFDEFEC6}"/>
              </a:ext>
            </a:extLst>
          </p:cNvPr>
          <p:cNvSpPr/>
          <p:nvPr/>
        </p:nvSpPr>
        <p:spPr>
          <a:xfrm>
            <a:off x="334433" y="1844824"/>
            <a:ext cx="4248472" cy="4248472"/>
          </a:xfrm>
          <a:prstGeom prst="ellipse">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44693" y="1124744"/>
            <a:ext cx="1626599" cy="1585157"/>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2" name="Title 1">
            <a:extLst>
              <a:ext uri="{FF2B5EF4-FFF2-40B4-BE49-F238E27FC236}">
                <a16:creationId xmlns:a16="http://schemas.microsoft.com/office/drawing/2014/main" id="{6957421C-D032-4BD7-BEC6-929917EDB70C}"/>
              </a:ext>
            </a:extLst>
          </p:cNvPr>
          <p:cNvSpPr>
            <a:spLocks noGrp="1"/>
          </p:cNvSpPr>
          <p:nvPr>
            <p:ph type="title" hasCustomPrompt="1"/>
          </p:nvPr>
        </p:nvSpPr>
        <p:spPr>
          <a:xfrm>
            <a:off x="4798929" y="1938527"/>
            <a:ext cx="7057711" cy="913985"/>
          </a:xfrm>
          <a:prstGeom prst="rect">
            <a:avLst/>
          </a:prstGeom>
        </p:spPr>
        <p:txBody>
          <a:bodyPr anchor="t">
            <a:normAutofit/>
          </a:bodyPr>
          <a:lstStyle>
            <a:lvl1pPr algn="l">
              <a:defRPr sz="3200" b="1">
                <a:solidFill>
                  <a:schemeClr val="accent1"/>
                </a:solidFill>
              </a:defRPr>
            </a:lvl1pPr>
          </a:lstStyle>
          <a:p>
            <a:r>
              <a:rPr lang="en-US" dirty="0"/>
              <a:t>Slide Title</a:t>
            </a:r>
            <a:endParaRPr lang="en-GB" dirty="0"/>
          </a:p>
        </p:txBody>
      </p:sp>
      <p:sp>
        <p:nvSpPr>
          <p:cNvPr id="7" name="Text Placeholder 6">
            <a:extLst>
              <a:ext uri="{FF2B5EF4-FFF2-40B4-BE49-F238E27FC236}">
                <a16:creationId xmlns:a16="http://schemas.microsoft.com/office/drawing/2014/main" id="{FC78F6E7-D0D4-4C2A-BE10-5A10BCD67758}"/>
              </a:ext>
            </a:extLst>
          </p:cNvPr>
          <p:cNvSpPr>
            <a:spLocks noGrp="1"/>
          </p:cNvSpPr>
          <p:nvPr>
            <p:ph type="body" sz="quarter" idx="10"/>
          </p:nvPr>
        </p:nvSpPr>
        <p:spPr>
          <a:xfrm>
            <a:off x="4799856" y="3039889"/>
            <a:ext cx="7057711" cy="3773487"/>
          </a:xfrm>
          <a:prstGeom prst="rect">
            <a:avLst/>
          </a:prstGeom>
        </p:spPr>
        <p:txBody>
          <a:bodyPr/>
          <a:lstStyle>
            <a:lvl1pPr marL="0" indent="0">
              <a:buFontTx/>
              <a:buNone/>
              <a:defRPr sz="2400" b="1">
                <a:solidFill>
                  <a:schemeClr val="accent1"/>
                </a:solidFill>
              </a:defRPr>
            </a:lvl1pPr>
            <a:lvl2pPr marL="742950" indent="-285750">
              <a:buClr>
                <a:schemeClr val="bg1"/>
              </a:buClr>
              <a:buFont typeface="Arial" panose="020B0604020202020204" pitchFamily="34" charset="0"/>
              <a:buChar char="•"/>
              <a:defRPr lang="en-US" sz="2400" dirty="0" smtClean="0">
                <a:solidFill>
                  <a:schemeClr val="accent1"/>
                </a:solidFill>
              </a:defRPr>
            </a:lvl2pPr>
            <a:lvl3pPr marL="1143000" indent="-228600">
              <a:buClr>
                <a:schemeClr val="bg1"/>
              </a:buClr>
              <a:buFont typeface="Arial" panose="020B0604020202020204" pitchFamily="34" charset="0"/>
              <a:buChar char="̶"/>
              <a:defRPr lang="en-US" sz="2000" dirty="0" smtClean="0">
                <a:solidFill>
                  <a:schemeClr val="accent1"/>
                </a:solidFill>
              </a:defRPr>
            </a:lvl3pPr>
            <a:lvl4pPr marL="1600200" indent="-228600">
              <a:buClr>
                <a:schemeClr val="bg1"/>
              </a:buClr>
              <a:buFont typeface="Courier New" panose="02070309020205020404" pitchFamily="49" charset="0"/>
              <a:buChar char="o"/>
              <a:defRPr lang="en-US" sz="1800" dirty="0" smtClean="0">
                <a:solidFill>
                  <a:schemeClr val="accent1"/>
                </a:solidFill>
              </a:defRPr>
            </a:lvl4pPr>
            <a:lvl5pPr marL="2057400" indent="-228600">
              <a:buClr>
                <a:schemeClr val="bg1"/>
              </a:buClr>
              <a:buFont typeface="Wingdings" panose="05000000000000000000" pitchFamily="2" charset="2"/>
              <a:buChar char="Ø"/>
              <a:defRPr lang="en-GB" sz="1600" dirty="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Picture 3">
            <a:extLst>
              <a:ext uri="{FF2B5EF4-FFF2-40B4-BE49-F238E27FC236}">
                <a16:creationId xmlns:a16="http://schemas.microsoft.com/office/drawing/2014/main" id="{12988828-D6E4-CB0D-DA46-C28D41BB419E}"/>
              </a:ext>
            </a:extLst>
          </p:cNvPr>
          <p:cNvPicPr>
            <a:picLocks noChangeAspect="1"/>
          </p:cNvPicPr>
          <p:nvPr/>
        </p:nvPicPr>
        <p:blipFill>
          <a:blip r:embed="rId2"/>
          <a:stretch>
            <a:fillRect/>
          </a:stretch>
        </p:blipFill>
        <p:spPr>
          <a:xfrm flipH="1">
            <a:off x="0" y="1900130"/>
            <a:ext cx="4876859" cy="4957870"/>
          </a:xfrm>
          <a:prstGeom prst="rect">
            <a:avLst/>
          </a:prstGeom>
        </p:spPr>
      </p:pic>
      <p:pic>
        <p:nvPicPr>
          <p:cNvPr id="5" name="Picture 4">
            <a:extLst>
              <a:ext uri="{FF2B5EF4-FFF2-40B4-BE49-F238E27FC236}">
                <a16:creationId xmlns:a16="http://schemas.microsoft.com/office/drawing/2014/main" id="{7A69259E-E98A-5715-032A-5BC46A6D570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8" name="TextBox 7">
            <a:extLst>
              <a:ext uri="{FF2B5EF4-FFF2-40B4-BE49-F238E27FC236}">
                <a16:creationId xmlns:a16="http://schemas.microsoft.com/office/drawing/2014/main" id="{CE775AAB-F559-8C64-E917-75159AA11538}"/>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9" name="Straight Connector 8">
            <a:extLst>
              <a:ext uri="{FF2B5EF4-FFF2-40B4-BE49-F238E27FC236}">
                <a16:creationId xmlns:a16="http://schemas.microsoft.com/office/drawing/2014/main" id="{175B7104-4FE2-22B2-2D3C-5FF6267306C3}"/>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88691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NHS NSS Chapter Slide 1">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0F09DF2C-B383-C5F0-A5CD-01A8CFDEFEC6}"/>
              </a:ext>
            </a:extLst>
          </p:cNvPr>
          <p:cNvSpPr/>
          <p:nvPr/>
        </p:nvSpPr>
        <p:spPr>
          <a:xfrm>
            <a:off x="334433" y="1844824"/>
            <a:ext cx="4248472" cy="4248472"/>
          </a:xfrm>
          <a:prstGeom prst="ellipse">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44693" y="1124744"/>
            <a:ext cx="1626599" cy="1585157"/>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2" name="Title 1">
            <a:extLst>
              <a:ext uri="{FF2B5EF4-FFF2-40B4-BE49-F238E27FC236}">
                <a16:creationId xmlns:a16="http://schemas.microsoft.com/office/drawing/2014/main" id="{6957421C-D032-4BD7-BEC6-929917EDB70C}"/>
              </a:ext>
            </a:extLst>
          </p:cNvPr>
          <p:cNvSpPr>
            <a:spLocks noGrp="1"/>
          </p:cNvSpPr>
          <p:nvPr>
            <p:ph type="title" hasCustomPrompt="1"/>
          </p:nvPr>
        </p:nvSpPr>
        <p:spPr>
          <a:xfrm>
            <a:off x="4798929" y="1938527"/>
            <a:ext cx="7057711" cy="913985"/>
          </a:xfrm>
          <a:prstGeom prst="rect">
            <a:avLst/>
          </a:prstGeom>
        </p:spPr>
        <p:txBody>
          <a:bodyPr anchor="t">
            <a:normAutofit/>
          </a:bodyPr>
          <a:lstStyle>
            <a:lvl1pPr algn="l">
              <a:defRPr sz="3200" b="1">
                <a:solidFill>
                  <a:schemeClr val="accent1"/>
                </a:solidFill>
              </a:defRPr>
            </a:lvl1pPr>
          </a:lstStyle>
          <a:p>
            <a:r>
              <a:rPr lang="en-US" dirty="0"/>
              <a:t>Slide Title</a:t>
            </a:r>
            <a:endParaRPr lang="en-GB" dirty="0"/>
          </a:p>
        </p:txBody>
      </p:sp>
      <p:sp>
        <p:nvSpPr>
          <p:cNvPr id="7" name="Text Placeholder 6">
            <a:extLst>
              <a:ext uri="{FF2B5EF4-FFF2-40B4-BE49-F238E27FC236}">
                <a16:creationId xmlns:a16="http://schemas.microsoft.com/office/drawing/2014/main" id="{FC78F6E7-D0D4-4C2A-BE10-5A10BCD67758}"/>
              </a:ext>
            </a:extLst>
          </p:cNvPr>
          <p:cNvSpPr>
            <a:spLocks noGrp="1"/>
          </p:cNvSpPr>
          <p:nvPr>
            <p:ph type="body" sz="quarter" idx="10"/>
          </p:nvPr>
        </p:nvSpPr>
        <p:spPr>
          <a:xfrm>
            <a:off x="4799856" y="3039889"/>
            <a:ext cx="7057711" cy="3773487"/>
          </a:xfrm>
          <a:prstGeom prst="rect">
            <a:avLst/>
          </a:prstGeom>
        </p:spPr>
        <p:txBody>
          <a:bodyPr/>
          <a:lstStyle>
            <a:lvl1pPr marL="0" indent="0">
              <a:buFontTx/>
              <a:buNone/>
              <a:defRPr sz="2400" b="1">
                <a:solidFill>
                  <a:schemeClr val="accent1"/>
                </a:solidFill>
              </a:defRPr>
            </a:lvl1pPr>
            <a:lvl2pPr marL="742950" indent="-285750">
              <a:buClr>
                <a:schemeClr val="bg1"/>
              </a:buClr>
              <a:buFont typeface="Arial" panose="020B0604020202020204" pitchFamily="34" charset="0"/>
              <a:buChar char="•"/>
              <a:defRPr lang="en-US" sz="2400" dirty="0" smtClean="0">
                <a:solidFill>
                  <a:schemeClr val="accent1"/>
                </a:solidFill>
              </a:defRPr>
            </a:lvl2pPr>
            <a:lvl3pPr marL="1143000" indent="-228600">
              <a:buClr>
                <a:schemeClr val="bg1"/>
              </a:buClr>
              <a:buFont typeface="Arial" panose="020B0604020202020204" pitchFamily="34" charset="0"/>
              <a:buChar char="̶"/>
              <a:defRPr lang="en-US" sz="2000" dirty="0" smtClean="0">
                <a:solidFill>
                  <a:schemeClr val="accent1"/>
                </a:solidFill>
              </a:defRPr>
            </a:lvl3pPr>
            <a:lvl4pPr marL="1600200" indent="-228600">
              <a:buClr>
                <a:schemeClr val="bg1"/>
              </a:buClr>
              <a:buFont typeface="Courier New" panose="02070309020205020404" pitchFamily="49" charset="0"/>
              <a:buChar char="o"/>
              <a:defRPr lang="en-US" sz="1800" dirty="0" smtClean="0">
                <a:solidFill>
                  <a:schemeClr val="accent1"/>
                </a:solidFill>
              </a:defRPr>
            </a:lvl4pPr>
            <a:lvl5pPr marL="2057400" indent="-228600">
              <a:buClr>
                <a:schemeClr val="bg1"/>
              </a:buClr>
              <a:buFont typeface="Wingdings" panose="05000000000000000000" pitchFamily="2" charset="2"/>
              <a:buChar char="Ø"/>
              <a:defRPr lang="en-GB" sz="1600" dirty="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Picture 2">
            <a:extLst>
              <a:ext uri="{FF2B5EF4-FFF2-40B4-BE49-F238E27FC236}">
                <a16:creationId xmlns:a16="http://schemas.microsoft.com/office/drawing/2014/main" id="{B3787C22-CF32-6307-8FD8-2BBC68C82F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182" y="2204489"/>
            <a:ext cx="4620973" cy="31402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FB48DFB-A2E6-9FCB-D6C4-9191314D491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8" name="TextBox 7">
            <a:extLst>
              <a:ext uri="{FF2B5EF4-FFF2-40B4-BE49-F238E27FC236}">
                <a16:creationId xmlns:a16="http://schemas.microsoft.com/office/drawing/2014/main" id="{A485E97D-52CD-FBBF-DA83-07285DE2C7DF}"/>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9" name="Straight Connector 8">
            <a:extLst>
              <a:ext uri="{FF2B5EF4-FFF2-40B4-BE49-F238E27FC236}">
                <a16:creationId xmlns:a16="http://schemas.microsoft.com/office/drawing/2014/main" id="{3E5AC46A-BE82-0C9E-1828-077F2DCE6065}"/>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5353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NHS NSS Chapter Slide 1">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0F09DF2C-B383-C5F0-A5CD-01A8CFDEFEC6}"/>
              </a:ext>
            </a:extLst>
          </p:cNvPr>
          <p:cNvSpPr/>
          <p:nvPr/>
        </p:nvSpPr>
        <p:spPr>
          <a:xfrm>
            <a:off x="334433" y="1844824"/>
            <a:ext cx="4248472" cy="4248472"/>
          </a:xfrm>
          <a:prstGeom prst="ellipse">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44693" y="1124744"/>
            <a:ext cx="1626599" cy="1585157"/>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2" name="Title 1">
            <a:extLst>
              <a:ext uri="{FF2B5EF4-FFF2-40B4-BE49-F238E27FC236}">
                <a16:creationId xmlns:a16="http://schemas.microsoft.com/office/drawing/2014/main" id="{6957421C-D032-4BD7-BEC6-929917EDB70C}"/>
              </a:ext>
            </a:extLst>
          </p:cNvPr>
          <p:cNvSpPr>
            <a:spLocks noGrp="1"/>
          </p:cNvSpPr>
          <p:nvPr>
            <p:ph type="title" hasCustomPrompt="1"/>
          </p:nvPr>
        </p:nvSpPr>
        <p:spPr>
          <a:xfrm>
            <a:off x="4798929" y="1938527"/>
            <a:ext cx="7057711" cy="913985"/>
          </a:xfrm>
          <a:prstGeom prst="rect">
            <a:avLst/>
          </a:prstGeom>
        </p:spPr>
        <p:txBody>
          <a:bodyPr anchor="t">
            <a:normAutofit/>
          </a:bodyPr>
          <a:lstStyle>
            <a:lvl1pPr algn="l">
              <a:defRPr sz="3200" b="1">
                <a:solidFill>
                  <a:schemeClr val="accent1"/>
                </a:solidFill>
              </a:defRPr>
            </a:lvl1pPr>
          </a:lstStyle>
          <a:p>
            <a:r>
              <a:rPr lang="en-US" dirty="0"/>
              <a:t>Slide Title</a:t>
            </a:r>
            <a:endParaRPr lang="en-GB" dirty="0"/>
          </a:p>
        </p:txBody>
      </p:sp>
      <p:sp>
        <p:nvSpPr>
          <p:cNvPr id="7" name="Text Placeholder 6">
            <a:extLst>
              <a:ext uri="{FF2B5EF4-FFF2-40B4-BE49-F238E27FC236}">
                <a16:creationId xmlns:a16="http://schemas.microsoft.com/office/drawing/2014/main" id="{FC78F6E7-D0D4-4C2A-BE10-5A10BCD67758}"/>
              </a:ext>
            </a:extLst>
          </p:cNvPr>
          <p:cNvSpPr>
            <a:spLocks noGrp="1"/>
          </p:cNvSpPr>
          <p:nvPr>
            <p:ph type="body" sz="quarter" idx="10"/>
          </p:nvPr>
        </p:nvSpPr>
        <p:spPr>
          <a:xfrm>
            <a:off x="4799856" y="3039889"/>
            <a:ext cx="7057711" cy="3773487"/>
          </a:xfrm>
          <a:prstGeom prst="rect">
            <a:avLst/>
          </a:prstGeom>
        </p:spPr>
        <p:txBody>
          <a:bodyPr/>
          <a:lstStyle>
            <a:lvl1pPr marL="0" indent="0">
              <a:buFontTx/>
              <a:buNone/>
              <a:defRPr sz="2400" b="1">
                <a:solidFill>
                  <a:schemeClr val="accent1"/>
                </a:solidFill>
              </a:defRPr>
            </a:lvl1pPr>
            <a:lvl2pPr marL="742950" indent="-285750">
              <a:buClr>
                <a:schemeClr val="bg1"/>
              </a:buClr>
              <a:buFont typeface="Arial" panose="020B0604020202020204" pitchFamily="34" charset="0"/>
              <a:buChar char="•"/>
              <a:defRPr lang="en-US" sz="2400" dirty="0" smtClean="0">
                <a:solidFill>
                  <a:schemeClr val="accent1"/>
                </a:solidFill>
              </a:defRPr>
            </a:lvl2pPr>
            <a:lvl3pPr marL="1143000" indent="-228600">
              <a:buClr>
                <a:schemeClr val="bg1"/>
              </a:buClr>
              <a:buFont typeface="Arial" panose="020B0604020202020204" pitchFamily="34" charset="0"/>
              <a:buChar char="̶"/>
              <a:defRPr lang="en-US" sz="2000" dirty="0" smtClean="0">
                <a:solidFill>
                  <a:schemeClr val="accent1"/>
                </a:solidFill>
              </a:defRPr>
            </a:lvl3pPr>
            <a:lvl4pPr marL="1600200" indent="-228600">
              <a:buClr>
                <a:schemeClr val="bg1"/>
              </a:buClr>
              <a:buFont typeface="Courier New" panose="02070309020205020404" pitchFamily="49" charset="0"/>
              <a:buChar char="o"/>
              <a:defRPr lang="en-US" sz="1800" dirty="0" smtClean="0">
                <a:solidFill>
                  <a:schemeClr val="accent1"/>
                </a:solidFill>
              </a:defRPr>
            </a:lvl4pPr>
            <a:lvl5pPr marL="2057400" indent="-228600">
              <a:buClr>
                <a:schemeClr val="bg1"/>
              </a:buClr>
              <a:buFont typeface="Wingdings" panose="05000000000000000000" pitchFamily="2" charset="2"/>
              <a:buChar char="Ø"/>
              <a:defRPr lang="en-GB" sz="1600" dirty="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Picture 3">
            <a:extLst>
              <a:ext uri="{FF2B5EF4-FFF2-40B4-BE49-F238E27FC236}">
                <a16:creationId xmlns:a16="http://schemas.microsoft.com/office/drawing/2014/main" id="{D34C7501-5C77-7079-BA99-E68C9F6020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879" y="1917322"/>
            <a:ext cx="3897653" cy="43122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AB3CC00-F0FD-262E-BAC6-F01DB98FEB7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8" name="TextBox 7">
            <a:extLst>
              <a:ext uri="{FF2B5EF4-FFF2-40B4-BE49-F238E27FC236}">
                <a16:creationId xmlns:a16="http://schemas.microsoft.com/office/drawing/2014/main" id="{301B48D8-68BE-BDA8-09F0-D83B2A8E298A}"/>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9" name="Straight Connector 8">
            <a:extLst>
              <a:ext uri="{FF2B5EF4-FFF2-40B4-BE49-F238E27FC236}">
                <a16:creationId xmlns:a16="http://schemas.microsoft.com/office/drawing/2014/main" id="{311A10AA-25BA-E177-B878-F380324F94E6}"/>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6300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upper graphic">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A09779D-42E5-C05F-9FC3-C199EAF87363}"/>
              </a:ext>
            </a:extLst>
          </p:cNvPr>
          <p:cNvSpPr/>
          <p:nvPr/>
        </p:nvSpPr>
        <p:spPr>
          <a:xfrm>
            <a:off x="6816080" y="1484784"/>
            <a:ext cx="4608512" cy="4608512"/>
          </a:xfrm>
          <a:prstGeom prst="ellipse">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D0A31B8-DF43-47F0-A336-5036D83DBFEF}"/>
              </a:ext>
            </a:extLst>
          </p:cNvPr>
          <p:cNvSpPr/>
          <p:nvPr/>
        </p:nvSpPr>
        <p:spPr>
          <a:xfrm>
            <a:off x="10200456" y="4869160"/>
            <a:ext cx="2602641" cy="2520017"/>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7" name="Title 1">
            <a:extLst>
              <a:ext uri="{FF2B5EF4-FFF2-40B4-BE49-F238E27FC236}">
                <a16:creationId xmlns:a16="http://schemas.microsoft.com/office/drawing/2014/main" id="{553189AC-2169-42A8-9611-45AEF7D7142E}"/>
              </a:ext>
            </a:extLst>
          </p:cNvPr>
          <p:cNvSpPr>
            <a:spLocks noGrp="1"/>
          </p:cNvSpPr>
          <p:nvPr>
            <p:ph type="title" hasCustomPrompt="1"/>
          </p:nvPr>
        </p:nvSpPr>
        <p:spPr>
          <a:xfrm>
            <a:off x="431371" y="1004229"/>
            <a:ext cx="6144683" cy="954922"/>
          </a:xfrm>
          <a:prstGeom prst="rect">
            <a:avLst/>
          </a:prstGeom>
        </p:spPr>
        <p:txBody>
          <a:bodyPr anchor="t">
            <a:normAutofit/>
          </a:bodyPr>
          <a:lstStyle>
            <a:lvl1pPr algn="l">
              <a:defRPr sz="3200" b="1">
                <a:solidFill>
                  <a:schemeClr val="accent1"/>
                </a:solidFill>
              </a:defRPr>
            </a:lvl1pPr>
          </a:lstStyle>
          <a:p>
            <a:r>
              <a:rPr lang="en-US" dirty="0"/>
              <a:t>Slide Title</a:t>
            </a:r>
            <a:endParaRPr lang="en-GB" dirty="0"/>
          </a:p>
        </p:txBody>
      </p:sp>
      <p:sp>
        <p:nvSpPr>
          <p:cNvPr id="4" name="Text Placeholder 3">
            <a:extLst>
              <a:ext uri="{FF2B5EF4-FFF2-40B4-BE49-F238E27FC236}">
                <a16:creationId xmlns:a16="http://schemas.microsoft.com/office/drawing/2014/main" id="{EEF6D3C8-C0E2-232D-2603-FD758DB51ACA}"/>
              </a:ext>
            </a:extLst>
          </p:cNvPr>
          <p:cNvSpPr>
            <a:spLocks noGrp="1"/>
          </p:cNvSpPr>
          <p:nvPr>
            <p:ph type="body" sz="quarter" idx="10"/>
          </p:nvPr>
        </p:nvSpPr>
        <p:spPr>
          <a:xfrm>
            <a:off x="431800" y="2060575"/>
            <a:ext cx="6143625" cy="4176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a:extLst>
              <a:ext uri="{FF2B5EF4-FFF2-40B4-BE49-F238E27FC236}">
                <a16:creationId xmlns:a16="http://schemas.microsoft.com/office/drawing/2014/main" id="{6A458E9A-3E06-63AA-9E7F-69FBBBF1B7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8766" y="2232960"/>
            <a:ext cx="4620973" cy="31402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8B17D5F-876E-5364-CC6D-072D2BD45A2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8" name="TextBox 7">
            <a:extLst>
              <a:ext uri="{FF2B5EF4-FFF2-40B4-BE49-F238E27FC236}">
                <a16:creationId xmlns:a16="http://schemas.microsoft.com/office/drawing/2014/main" id="{851953D0-64CB-EF37-248A-57992A64F4D8}"/>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9" name="Straight Connector 8">
            <a:extLst>
              <a:ext uri="{FF2B5EF4-FFF2-40B4-BE49-F238E27FC236}">
                <a16:creationId xmlns:a16="http://schemas.microsoft.com/office/drawing/2014/main" id="{FB49C5CF-1CC0-4D6A-8A28-EA46057B4B74}"/>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26938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Slide upper graphic">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A09779D-42E5-C05F-9FC3-C199EAF87363}"/>
              </a:ext>
            </a:extLst>
          </p:cNvPr>
          <p:cNvSpPr/>
          <p:nvPr/>
        </p:nvSpPr>
        <p:spPr>
          <a:xfrm>
            <a:off x="6816080" y="1484784"/>
            <a:ext cx="4608512" cy="4608512"/>
          </a:xfrm>
          <a:prstGeom prst="ellipse">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D0A31B8-DF43-47F0-A336-5036D83DBFEF}"/>
              </a:ext>
            </a:extLst>
          </p:cNvPr>
          <p:cNvSpPr/>
          <p:nvPr/>
        </p:nvSpPr>
        <p:spPr>
          <a:xfrm>
            <a:off x="10200456" y="4869160"/>
            <a:ext cx="2602641" cy="2520017"/>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7" name="Title 1">
            <a:extLst>
              <a:ext uri="{FF2B5EF4-FFF2-40B4-BE49-F238E27FC236}">
                <a16:creationId xmlns:a16="http://schemas.microsoft.com/office/drawing/2014/main" id="{553189AC-2169-42A8-9611-45AEF7D7142E}"/>
              </a:ext>
            </a:extLst>
          </p:cNvPr>
          <p:cNvSpPr>
            <a:spLocks noGrp="1"/>
          </p:cNvSpPr>
          <p:nvPr>
            <p:ph type="title" hasCustomPrompt="1"/>
          </p:nvPr>
        </p:nvSpPr>
        <p:spPr>
          <a:xfrm>
            <a:off x="431371" y="1004229"/>
            <a:ext cx="6144683" cy="954922"/>
          </a:xfrm>
          <a:prstGeom prst="rect">
            <a:avLst/>
          </a:prstGeom>
        </p:spPr>
        <p:txBody>
          <a:bodyPr anchor="t">
            <a:normAutofit/>
          </a:bodyPr>
          <a:lstStyle>
            <a:lvl1pPr algn="l">
              <a:defRPr sz="3200" b="1">
                <a:solidFill>
                  <a:schemeClr val="accent1"/>
                </a:solidFill>
              </a:defRPr>
            </a:lvl1pPr>
          </a:lstStyle>
          <a:p>
            <a:r>
              <a:rPr lang="en-US" dirty="0"/>
              <a:t>Slide Title</a:t>
            </a:r>
            <a:endParaRPr lang="en-GB" dirty="0"/>
          </a:p>
        </p:txBody>
      </p:sp>
      <p:sp>
        <p:nvSpPr>
          <p:cNvPr id="4" name="Text Placeholder 3">
            <a:extLst>
              <a:ext uri="{FF2B5EF4-FFF2-40B4-BE49-F238E27FC236}">
                <a16:creationId xmlns:a16="http://schemas.microsoft.com/office/drawing/2014/main" id="{EEF6D3C8-C0E2-232D-2603-FD758DB51ACA}"/>
              </a:ext>
            </a:extLst>
          </p:cNvPr>
          <p:cNvSpPr>
            <a:spLocks noGrp="1"/>
          </p:cNvSpPr>
          <p:nvPr>
            <p:ph type="body" sz="quarter" idx="10"/>
          </p:nvPr>
        </p:nvSpPr>
        <p:spPr>
          <a:xfrm>
            <a:off x="431800" y="2060575"/>
            <a:ext cx="6143625" cy="4176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a:extLst>
              <a:ext uri="{FF2B5EF4-FFF2-40B4-BE49-F238E27FC236}">
                <a16:creationId xmlns:a16="http://schemas.microsoft.com/office/drawing/2014/main" id="{21A35DD3-A957-8053-CE9A-827B40D2697A}"/>
              </a:ext>
            </a:extLst>
          </p:cNvPr>
          <p:cNvPicPr>
            <a:picLocks noChangeAspect="1"/>
          </p:cNvPicPr>
          <p:nvPr/>
        </p:nvPicPr>
        <p:blipFill>
          <a:blip r:embed="rId2"/>
          <a:stretch>
            <a:fillRect/>
          </a:stretch>
        </p:blipFill>
        <p:spPr>
          <a:xfrm>
            <a:off x="7315141" y="1900130"/>
            <a:ext cx="4876859" cy="4957870"/>
          </a:xfrm>
          <a:prstGeom prst="rect">
            <a:avLst/>
          </a:prstGeom>
        </p:spPr>
      </p:pic>
      <p:pic>
        <p:nvPicPr>
          <p:cNvPr id="5" name="Picture 4">
            <a:extLst>
              <a:ext uri="{FF2B5EF4-FFF2-40B4-BE49-F238E27FC236}">
                <a16:creationId xmlns:a16="http://schemas.microsoft.com/office/drawing/2014/main" id="{6EA54946-7C03-654E-C4BF-AE9B16F0947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8" name="TextBox 7">
            <a:extLst>
              <a:ext uri="{FF2B5EF4-FFF2-40B4-BE49-F238E27FC236}">
                <a16:creationId xmlns:a16="http://schemas.microsoft.com/office/drawing/2014/main" id="{DCEA9F7F-F702-7D08-1DB7-D976569792BA}"/>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9" name="Straight Connector 8">
            <a:extLst>
              <a:ext uri="{FF2B5EF4-FFF2-40B4-BE49-F238E27FC236}">
                <a16:creationId xmlns:a16="http://schemas.microsoft.com/office/drawing/2014/main" id="{19A47FD8-197C-4785-8625-4ECCF55E3767}"/>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4837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NHS NSS Cover Slide 2">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6A8417C-A373-2F84-D159-2CA18529AA22}"/>
              </a:ext>
            </a:extLst>
          </p:cNvPr>
          <p:cNvSpPr/>
          <p:nvPr/>
        </p:nvSpPr>
        <p:spPr>
          <a:xfrm>
            <a:off x="3396960" y="504995"/>
            <a:ext cx="6046151" cy="6046151"/>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Oval 4"/>
          <p:cNvSpPr/>
          <p:nvPr/>
        </p:nvSpPr>
        <p:spPr>
          <a:xfrm>
            <a:off x="1535493" y="4000500"/>
            <a:ext cx="2400267" cy="2376264"/>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latin typeface="Arial" pitchFamily="34" charset="0"/>
              <a:cs typeface="Arial" pitchFamily="34" charset="0"/>
            </a:endParaRPr>
          </a:p>
        </p:txBody>
      </p:sp>
      <p:sp>
        <p:nvSpPr>
          <p:cNvPr id="7" name="Title 5">
            <a:extLst>
              <a:ext uri="{FF2B5EF4-FFF2-40B4-BE49-F238E27FC236}">
                <a16:creationId xmlns:a16="http://schemas.microsoft.com/office/drawing/2014/main" id="{6A992DB8-0564-43A1-AE93-68A3CFEBC2E7}"/>
              </a:ext>
            </a:extLst>
          </p:cNvPr>
          <p:cNvSpPr>
            <a:spLocks noGrp="1"/>
          </p:cNvSpPr>
          <p:nvPr>
            <p:ph type="title"/>
          </p:nvPr>
        </p:nvSpPr>
        <p:spPr>
          <a:xfrm>
            <a:off x="4259398" y="2636912"/>
            <a:ext cx="4321274" cy="1143000"/>
          </a:xfrm>
          <a:prstGeom prst="rect">
            <a:avLst/>
          </a:prstGeom>
        </p:spPr>
        <p:txBody>
          <a:bodyPr/>
          <a:lstStyle>
            <a:lvl1pPr algn="l">
              <a:defRPr b="1">
                <a:solidFill>
                  <a:schemeClr val="bg1"/>
                </a:solidFill>
              </a:defRPr>
            </a:lvl1pPr>
          </a:lstStyle>
          <a:p>
            <a:r>
              <a:rPr lang="en-US"/>
              <a:t>Click to edit Master title style</a:t>
            </a:r>
            <a:endParaRPr lang="en-GB" dirty="0"/>
          </a:p>
        </p:txBody>
      </p:sp>
      <p:sp>
        <p:nvSpPr>
          <p:cNvPr id="10" name="Text Placeholder 7">
            <a:extLst>
              <a:ext uri="{FF2B5EF4-FFF2-40B4-BE49-F238E27FC236}">
                <a16:creationId xmlns:a16="http://schemas.microsoft.com/office/drawing/2014/main" id="{2265D8C6-2901-49FC-8196-D8611216942C}"/>
              </a:ext>
            </a:extLst>
          </p:cNvPr>
          <p:cNvSpPr>
            <a:spLocks noGrp="1"/>
          </p:cNvSpPr>
          <p:nvPr>
            <p:ph type="body" sz="quarter" idx="10" hasCustomPrompt="1"/>
          </p:nvPr>
        </p:nvSpPr>
        <p:spPr>
          <a:xfrm>
            <a:off x="1659144" y="4731432"/>
            <a:ext cx="2036590" cy="914400"/>
          </a:xfrm>
          <a:prstGeom prst="rect">
            <a:avLst/>
          </a:prstGeom>
        </p:spPr>
        <p:txBody>
          <a:bodyPr anchor="ctr">
            <a:noAutofit/>
          </a:bodyPr>
          <a:lstStyle>
            <a:lvl1pPr marL="0" indent="0">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sp>
        <p:nvSpPr>
          <p:cNvPr id="13" name="Text Placeholder 12">
            <a:extLst>
              <a:ext uri="{FF2B5EF4-FFF2-40B4-BE49-F238E27FC236}">
                <a16:creationId xmlns:a16="http://schemas.microsoft.com/office/drawing/2014/main" id="{DA5DD600-60C8-87B8-4178-54F38C1FA664}"/>
              </a:ext>
            </a:extLst>
          </p:cNvPr>
          <p:cNvSpPr>
            <a:spLocks noGrp="1"/>
          </p:cNvSpPr>
          <p:nvPr>
            <p:ph type="body" sz="quarter" idx="11" hasCustomPrompt="1"/>
          </p:nvPr>
        </p:nvSpPr>
        <p:spPr>
          <a:xfrm>
            <a:off x="4259264" y="4000500"/>
            <a:ext cx="3650400" cy="428400"/>
          </a:xfrm>
        </p:spPr>
        <p:txBody>
          <a:bodyPr>
            <a:norm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GB" dirty="0"/>
              <a:t>Presenter Name</a:t>
            </a:r>
          </a:p>
          <a:p>
            <a:pPr lvl="0"/>
            <a:r>
              <a:rPr lang="en-GB" dirty="0"/>
              <a:t>Title/position (16pt)</a:t>
            </a:r>
          </a:p>
        </p:txBody>
      </p:sp>
      <p:pic>
        <p:nvPicPr>
          <p:cNvPr id="3" name="Picture 2">
            <a:extLst>
              <a:ext uri="{FF2B5EF4-FFF2-40B4-BE49-F238E27FC236}">
                <a16:creationId xmlns:a16="http://schemas.microsoft.com/office/drawing/2014/main" id="{D0EE7C2B-6403-2021-3182-F94ABC0F36F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4" name="TextBox 3">
            <a:extLst>
              <a:ext uri="{FF2B5EF4-FFF2-40B4-BE49-F238E27FC236}">
                <a16:creationId xmlns:a16="http://schemas.microsoft.com/office/drawing/2014/main" id="{76475B62-E20E-5184-90F6-899BC62CDFB5}"/>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6" name="Straight Connector 5">
            <a:extLst>
              <a:ext uri="{FF2B5EF4-FFF2-40B4-BE49-F238E27FC236}">
                <a16:creationId xmlns:a16="http://schemas.microsoft.com/office/drawing/2014/main" id="{A3239775-34E2-5B3B-B381-FFF7432DAFEA}"/>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4129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Slide upper graphic">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A09779D-42E5-C05F-9FC3-C199EAF87363}"/>
              </a:ext>
            </a:extLst>
          </p:cNvPr>
          <p:cNvSpPr/>
          <p:nvPr/>
        </p:nvSpPr>
        <p:spPr>
          <a:xfrm>
            <a:off x="6816080" y="1484784"/>
            <a:ext cx="4608512" cy="4608512"/>
          </a:xfrm>
          <a:prstGeom prst="ellipse">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D0A31B8-DF43-47F0-A336-5036D83DBFEF}"/>
              </a:ext>
            </a:extLst>
          </p:cNvPr>
          <p:cNvSpPr/>
          <p:nvPr/>
        </p:nvSpPr>
        <p:spPr>
          <a:xfrm>
            <a:off x="10200456" y="4869160"/>
            <a:ext cx="2602641" cy="2520017"/>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7" name="Title 1">
            <a:extLst>
              <a:ext uri="{FF2B5EF4-FFF2-40B4-BE49-F238E27FC236}">
                <a16:creationId xmlns:a16="http://schemas.microsoft.com/office/drawing/2014/main" id="{553189AC-2169-42A8-9611-45AEF7D7142E}"/>
              </a:ext>
            </a:extLst>
          </p:cNvPr>
          <p:cNvSpPr>
            <a:spLocks noGrp="1"/>
          </p:cNvSpPr>
          <p:nvPr>
            <p:ph type="title" hasCustomPrompt="1"/>
          </p:nvPr>
        </p:nvSpPr>
        <p:spPr>
          <a:xfrm>
            <a:off x="431371" y="1004229"/>
            <a:ext cx="6144683" cy="954922"/>
          </a:xfrm>
          <a:prstGeom prst="rect">
            <a:avLst/>
          </a:prstGeom>
        </p:spPr>
        <p:txBody>
          <a:bodyPr anchor="t">
            <a:normAutofit/>
          </a:bodyPr>
          <a:lstStyle>
            <a:lvl1pPr algn="l">
              <a:defRPr sz="3200" b="1">
                <a:solidFill>
                  <a:schemeClr val="accent1"/>
                </a:solidFill>
              </a:defRPr>
            </a:lvl1pPr>
          </a:lstStyle>
          <a:p>
            <a:r>
              <a:rPr lang="en-US" dirty="0"/>
              <a:t>Slide Title</a:t>
            </a:r>
            <a:endParaRPr lang="en-GB" dirty="0"/>
          </a:p>
        </p:txBody>
      </p:sp>
      <p:sp>
        <p:nvSpPr>
          <p:cNvPr id="4" name="Text Placeholder 3">
            <a:extLst>
              <a:ext uri="{FF2B5EF4-FFF2-40B4-BE49-F238E27FC236}">
                <a16:creationId xmlns:a16="http://schemas.microsoft.com/office/drawing/2014/main" id="{EEF6D3C8-C0E2-232D-2603-FD758DB51ACA}"/>
              </a:ext>
            </a:extLst>
          </p:cNvPr>
          <p:cNvSpPr>
            <a:spLocks noGrp="1"/>
          </p:cNvSpPr>
          <p:nvPr>
            <p:ph type="body" sz="quarter" idx="10"/>
          </p:nvPr>
        </p:nvSpPr>
        <p:spPr>
          <a:xfrm>
            <a:off x="431800" y="2060575"/>
            <a:ext cx="6143625" cy="4176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a:extLst>
              <a:ext uri="{FF2B5EF4-FFF2-40B4-BE49-F238E27FC236}">
                <a16:creationId xmlns:a16="http://schemas.microsoft.com/office/drawing/2014/main" id="{D3BA6403-D5AF-B424-7ED4-694913CB8B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5451" y="1284288"/>
            <a:ext cx="4476750" cy="4953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0849FF0-7DC6-7370-C5F7-C3CD7C11971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8" name="TextBox 7">
            <a:extLst>
              <a:ext uri="{FF2B5EF4-FFF2-40B4-BE49-F238E27FC236}">
                <a16:creationId xmlns:a16="http://schemas.microsoft.com/office/drawing/2014/main" id="{77954D15-FFE7-C293-C9FC-DC8CD3AD00FF}"/>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9" name="Straight Connector 8">
            <a:extLst>
              <a:ext uri="{FF2B5EF4-FFF2-40B4-BE49-F238E27FC236}">
                <a16:creationId xmlns:a16="http://schemas.microsoft.com/office/drawing/2014/main" id="{AD7B5861-1C3A-BA69-A8C5-AF9A017F2F43}"/>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1991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_Vertical Title and Text">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58A76D4C-5D64-9C5E-CCBC-999C229ED171}"/>
              </a:ext>
            </a:extLst>
          </p:cNvPr>
          <p:cNvSpPr/>
          <p:nvPr/>
        </p:nvSpPr>
        <p:spPr>
          <a:xfrm>
            <a:off x="7317297" y="2047999"/>
            <a:ext cx="5760222" cy="5760222"/>
          </a:xfrm>
          <a:prstGeom prst="ellipse">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C20380B4-2E1B-4CC1-92FF-44CC675F6D6E}"/>
              </a:ext>
            </a:extLst>
          </p:cNvPr>
          <p:cNvSpPr/>
          <p:nvPr/>
        </p:nvSpPr>
        <p:spPr>
          <a:xfrm>
            <a:off x="5519936" y="5733256"/>
            <a:ext cx="2640293" cy="2592288"/>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6" name="Title 1">
            <a:extLst>
              <a:ext uri="{FF2B5EF4-FFF2-40B4-BE49-F238E27FC236}">
                <a16:creationId xmlns:a16="http://schemas.microsoft.com/office/drawing/2014/main" id="{29BDFEEE-4E73-4399-832B-246C0A63BEC3}"/>
              </a:ext>
            </a:extLst>
          </p:cNvPr>
          <p:cNvSpPr>
            <a:spLocks noGrp="1"/>
          </p:cNvSpPr>
          <p:nvPr>
            <p:ph type="title" hasCustomPrompt="1"/>
          </p:nvPr>
        </p:nvSpPr>
        <p:spPr>
          <a:xfrm>
            <a:off x="431371" y="1004229"/>
            <a:ext cx="6144683" cy="954922"/>
          </a:xfrm>
          <a:prstGeom prst="rect">
            <a:avLst/>
          </a:prstGeom>
        </p:spPr>
        <p:txBody>
          <a:bodyPr anchor="t">
            <a:normAutofit/>
          </a:bodyPr>
          <a:lstStyle>
            <a:lvl1pPr algn="l">
              <a:defRPr sz="3200" b="1">
                <a:solidFill>
                  <a:schemeClr val="accent1"/>
                </a:solidFill>
              </a:defRPr>
            </a:lvl1pPr>
          </a:lstStyle>
          <a:p>
            <a:r>
              <a:rPr lang="en-US" dirty="0"/>
              <a:t>Slide Title</a:t>
            </a:r>
            <a:endParaRPr lang="en-GB" dirty="0"/>
          </a:p>
        </p:txBody>
      </p:sp>
      <p:sp>
        <p:nvSpPr>
          <p:cNvPr id="3" name="Text Placeholder 2">
            <a:extLst>
              <a:ext uri="{FF2B5EF4-FFF2-40B4-BE49-F238E27FC236}">
                <a16:creationId xmlns:a16="http://schemas.microsoft.com/office/drawing/2014/main" id="{494D05E4-62A5-5525-4448-3E3F1983C21C}"/>
              </a:ext>
            </a:extLst>
          </p:cNvPr>
          <p:cNvSpPr>
            <a:spLocks noGrp="1"/>
          </p:cNvSpPr>
          <p:nvPr>
            <p:ph type="body" sz="quarter" idx="10"/>
          </p:nvPr>
        </p:nvSpPr>
        <p:spPr>
          <a:xfrm>
            <a:off x="431800" y="2060575"/>
            <a:ext cx="6143625" cy="3792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 name="Picture 2">
            <a:extLst>
              <a:ext uri="{FF2B5EF4-FFF2-40B4-BE49-F238E27FC236}">
                <a16:creationId xmlns:a16="http://schemas.microsoft.com/office/drawing/2014/main" id="{3F31A1DB-559E-4942-5472-E33D8270E1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1027" y="3271289"/>
            <a:ext cx="4620973" cy="31402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539420B-58B4-5A07-AB5F-4CA890F560B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8" name="TextBox 7">
            <a:extLst>
              <a:ext uri="{FF2B5EF4-FFF2-40B4-BE49-F238E27FC236}">
                <a16:creationId xmlns:a16="http://schemas.microsoft.com/office/drawing/2014/main" id="{5431953C-11AC-D427-43C1-AA16FF734E70}"/>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9" name="Straight Connector 8">
            <a:extLst>
              <a:ext uri="{FF2B5EF4-FFF2-40B4-BE49-F238E27FC236}">
                <a16:creationId xmlns:a16="http://schemas.microsoft.com/office/drawing/2014/main" id="{EEF4F355-B214-F07B-AE27-8FBD750BEFD7}"/>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42119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6_Vertical Title and Text">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58A76D4C-5D64-9C5E-CCBC-999C229ED171}"/>
              </a:ext>
            </a:extLst>
          </p:cNvPr>
          <p:cNvSpPr/>
          <p:nvPr/>
        </p:nvSpPr>
        <p:spPr>
          <a:xfrm>
            <a:off x="7317297" y="2047999"/>
            <a:ext cx="5760222" cy="5760222"/>
          </a:xfrm>
          <a:prstGeom prst="ellipse">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C20380B4-2E1B-4CC1-92FF-44CC675F6D6E}"/>
              </a:ext>
            </a:extLst>
          </p:cNvPr>
          <p:cNvSpPr/>
          <p:nvPr/>
        </p:nvSpPr>
        <p:spPr>
          <a:xfrm>
            <a:off x="5519936" y="5733256"/>
            <a:ext cx="2640293" cy="2592288"/>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6" name="Title 1">
            <a:extLst>
              <a:ext uri="{FF2B5EF4-FFF2-40B4-BE49-F238E27FC236}">
                <a16:creationId xmlns:a16="http://schemas.microsoft.com/office/drawing/2014/main" id="{29BDFEEE-4E73-4399-832B-246C0A63BEC3}"/>
              </a:ext>
            </a:extLst>
          </p:cNvPr>
          <p:cNvSpPr>
            <a:spLocks noGrp="1"/>
          </p:cNvSpPr>
          <p:nvPr>
            <p:ph type="title" hasCustomPrompt="1"/>
          </p:nvPr>
        </p:nvSpPr>
        <p:spPr>
          <a:xfrm>
            <a:off x="431371" y="1004229"/>
            <a:ext cx="6144683" cy="954922"/>
          </a:xfrm>
          <a:prstGeom prst="rect">
            <a:avLst/>
          </a:prstGeom>
        </p:spPr>
        <p:txBody>
          <a:bodyPr anchor="t">
            <a:normAutofit/>
          </a:bodyPr>
          <a:lstStyle>
            <a:lvl1pPr algn="l">
              <a:defRPr sz="3200" b="1">
                <a:solidFill>
                  <a:schemeClr val="accent1"/>
                </a:solidFill>
              </a:defRPr>
            </a:lvl1pPr>
          </a:lstStyle>
          <a:p>
            <a:r>
              <a:rPr lang="en-US" dirty="0"/>
              <a:t>Slide Title</a:t>
            </a:r>
            <a:endParaRPr lang="en-GB" dirty="0"/>
          </a:p>
        </p:txBody>
      </p:sp>
      <p:sp>
        <p:nvSpPr>
          <p:cNvPr id="3" name="Text Placeholder 2">
            <a:extLst>
              <a:ext uri="{FF2B5EF4-FFF2-40B4-BE49-F238E27FC236}">
                <a16:creationId xmlns:a16="http://schemas.microsoft.com/office/drawing/2014/main" id="{494D05E4-62A5-5525-4448-3E3F1983C21C}"/>
              </a:ext>
            </a:extLst>
          </p:cNvPr>
          <p:cNvSpPr>
            <a:spLocks noGrp="1"/>
          </p:cNvSpPr>
          <p:nvPr>
            <p:ph type="body" sz="quarter" idx="10"/>
          </p:nvPr>
        </p:nvSpPr>
        <p:spPr>
          <a:xfrm>
            <a:off x="431800" y="2060575"/>
            <a:ext cx="6143625" cy="3792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 name="Picture 1">
            <a:extLst>
              <a:ext uri="{FF2B5EF4-FFF2-40B4-BE49-F238E27FC236}">
                <a16:creationId xmlns:a16="http://schemas.microsoft.com/office/drawing/2014/main" id="{58DAAA25-3129-0410-E1AF-32D7E03EF5B6}"/>
              </a:ext>
            </a:extLst>
          </p:cNvPr>
          <p:cNvPicPr>
            <a:picLocks noChangeAspect="1"/>
          </p:cNvPicPr>
          <p:nvPr/>
        </p:nvPicPr>
        <p:blipFill>
          <a:blip r:embed="rId2"/>
          <a:stretch>
            <a:fillRect/>
          </a:stretch>
        </p:blipFill>
        <p:spPr>
          <a:xfrm>
            <a:off x="7315141" y="1900130"/>
            <a:ext cx="4876859" cy="4957870"/>
          </a:xfrm>
          <a:prstGeom prst="rect">
            <a:avLst/>
          </a:prstGeom>
        </p:spPr>
      </p:pic>
      <p:pic>
        <p:nvPicPr>
          <p:cNvPr id="7" name="Picture 6">
            <a:extLst>
              <a:ext uri="{FF2B5EF4-FFF2-40B4-BE49-F238E27FC236}">
                <a16:creationId xmlns:a16="http://schemas.microsoft.com/office/drawing/2014/main" id="{986AD78C-EF8E-4A26-19BB-3947C9967E7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8" name="TextBox 7">
            <a:extLst>
              <a:ext uri="{FF2B5EF4-FFF2-40B4-BE49-F238E27FC236}">
                <a16:creationId xmlns:a16="http://schemas.microsoft.com/office/drawing/2014/main" id="{64131CBC-37CF-3064-4F47-9FCFD329B91A}"/>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9" name="Straight Connector 8">
            <a:extLst>
              <a:ext uri="{FF2B5EF4-FFF2-40B4-BE49-F238E27FC236}">
                <a16:creationId xmlns:a16="http://schemas.microsoft.com/office/drawing/2014/main" id="{A696AB8C-6697-6BEB-53EC-65A105B42C55}"/>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714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7_Vertical Title and Text">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58A76D4C-5D64-9C5E-CCBC-999C229ED171}"/>
              </a:ext>
            </a:extLst>
          </p:cNvPr>
          <p:cNvSpPr/>
          <p:nvPr/>
        </p:nvSpPr>
        <p:spPr>
          <a:xfrm>
            <a:off x="7317297" y="2047999"/>
            <a:ext cx="5760222" cy="5760222"/>
          </a:xfrm>
          <a:prstGeom prst="ellipse">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C20380B4-2E1B-4CC1-92FF-44CC675F6D6E}"/>
              </a:ext>
            </a:extLst>
          </p:cNvPr>
          <p:cNvSpPr/>
          <p:nvPr/>
        </p:nvSpPr>
        <p:spPr>
          <a:xfrm>
            <a:off x="5519936" y="5733256"/>
            <a:ext cx="2640293" cy="2592288"/>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6" name="Title 1">
            <a:extLst>
              <a:ext uri="{FF2B5EF4-FFF2-40B4-BE49-F238E27FC236}">
                <a16:creationId xmlns:a16="http://schemas.microsoft.com/office/drawing/2014/main" id="{29BDFEEE-4E73-4399-832B-246C0A63BEC3}"/>
              </a:ext>
            </a:extLst>
          </p:cNvPr>
          <p:cNvSpPr>
            <a:spLocks noGrp="1"/>
          </p:cNvSpPr>
          <p:nvPr>
            <p:ph type="title" hasCustomPrompt="1"/>
          </p:nvPr>
        </p:nvSpPr>
        <p:spPr>
          <a:xfrm>
            <a:off x="431371" y="1004229"/>
            <a:ext cx="6144683" cy="954922"/>
          </a:xfrm>
          <a:prstGeom prst="rect">
            <a:avLst/>
          </a:prstGeom>
        </p:spPr>
        <p:txBody>
          <a:bodyPr anchor="t">
            <a:normAutofit/>
          </a:bodyPr>
          <a:lstStyle>
            <a:lvl1pPr algn="l">
              <a:defRPr sz="3200" b="1">
                <a:solidFill>
                  <a:schemeClr val="accent1"/>
                </a:solidFill>
              </a:defRPr>
            </a:lvl1pPr>
          </a:lstStyle>
          <a:p>
            <a:r>
              <a:rPr lang="en-US" dirty="0"/>
              <a:t>Slide Title</a:t>
            </a:r>
            <a:endParaRPr lang="en-GB" dirty="0"/>
          </a:p>
        </p:txBody>
      </p:sp>
      <p:sp>
        <p:nvSpPr>
          <p:cNvPr id="3" name="Text Placeholder 2">
            <a:extLst>
              <a:ext uri="{FF2B5EF4-FFF2-40B4-BE49-F238E27FC236}">
                <a16:creationId xmlns:a16="http://schemas.microsoft.com/office/drawing/2014/main" id="{494D05E4-62A5-5525-4448-3E3F1983C21C}"/>
              </a:ext>
            </a:extLst>
          </p:cNvPr>
          <p:cNvSpPr>
            <a:spLocks noGrp="1"/>
          </p:cNvSpPr>
          <p:nvPr>
            <p:ph type="body" sz="quarter" idx="10"/>
          </p:nvPr>
        </p:nvSpPr>
        <p:spPr>
          <a:xfrm>
            <a:off x="431800" y="2060575"/>
            <a:ext cx="6143625" cy="3792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 name="Picture 1">
            <a:extLst>
              <a:ext uri="{FF2B5EF4-FFF2-40B4-BE49-F238E27FC236}">
                <a16:creationId xmlns:a16="http://schemas.microsoft.com/office/drawing/2014/main" id="{4A35FD14-37C7-F111-8738-4FB1F2BC27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9033" y="1959151"/>
            <a:ext cx="4476750" cy="4953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0E682D5-3C77-69BD-5AFD-0E3B82D831A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8" name="TextBox 7">
            <a:extLst>
              <a:ext uri="{FF2B5EF4-FFF2-40B4-BE49-F238E27FC236}">
                <a16:creationId xmlns:a16="http://schemas.microsoft.com/office/drawing/2014/main" id="{AC441FBF-3FDF-EBFB-ADBC-AFDD9078775D}"/>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9" name="Straight Connector 8">
            <a:extLst>
              <a:ext uri="{FF2B5EF4-FFF2-40B4-BE49-F238E27FC236}">
                <a16:creationId xmlns:a16="http://schemas.microsoft.com/office/drawing/2014/main" id="{3994B631-BF87-0685-85DB-32049688BD62}"/>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26266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FAAA3052-D4A8-BB33-0228-5DB6142239A7}"/>
              </a:ext>
            </a:extLst>
          </p:cNvPr>
          <p:cNvSpPr/>
          <p:nvPr/>
        </p:nvSpPr>
        <p:spPr>
          <a:xfrm>
            <a:off x="3092407" y="764703"/>
            <a:ext cx="7918213" cy="7918213"/>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4367808" y="2263649"/>
            <a:ext cx="788636" cy="1569660"/>
          </a:xfrm>
          <a:prstGeom prst="rect">
            <a:avLst/>
          </a:prstGeom>
        </p:spPr>
        <p:txBody>
          <a:bodyPr wrap="square">
            <a:spAutoFit/>
          </a:bodyPr>
          <a:lstStyle/>
          <a:p>
            <a:r>
              <a:rPr lang="en-GB" sz="9600" b="1" dirty="0">
                <a:solidFill>
                  <a:schemeClr val="bg1"/>
                </a:solidFill>
                <a:latin typeface="Arial" panose="020B0604020202020204" pitchFamily="34" charset="0"/>
                <a:cs typeface="Arial" panose="020B0604020202020204" pitchFamily="34" charset="0"/>
              </a:rPr>
              <a:t>“</a:t>
            </a:r>
            <a:endParaRPr lang="en-GB" sz="9600" dirty="0">
              <a:solidFill>
                <a:schemeClr val="bg1"/>
              </a:solidFill>
            </a:endParaRPr>
          </a:p>
        </p:txBody>
      </p:sp>
      <p:sp>
        <p:nvSpPr>
          <p:cNvPr id="4" name="Oval 3"/>
          <p:cNvSpPr/>
          <p:nvPr/>
        </p:nvSpPr>
        <p:spPr>
          <a:xfrm>
            <a:off x="1029688" y="1196753"/>
            <a:ext cx="2656861" cy="2603899"/>
          </a:xfrm>
          <a:prstGeom prst="ellipse">
            <a:avLst/>
          </a:prstGeom>
          <a:solidFill>
            <a:schemeClr val="accent3">
              <a:alpha val="89804"/>
            </a:schemeClr>
          </a:solid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latin typeface="Arial" panose="020B0604020202020204" pitchFamily="34" charset="0"/>
              <a:cs typeface="Arial" panose="020B0604020202020204" pitchFamily="34" charset="0"/>
            </a:endParaRPr>
          </a:p>
        </p:txBody>
      </p:sp>
      <p:sp>
        <p:nvSpPr>
          <p:cNvPr id="5" name="Text Placeholder 7">
            <a:extLst>
              <a:ext uri="{FF2B5EF4-FFF2-40B4-BE49-F238E27FC236}">
                <a16:creationId xmlns:a16="http://schemas.microsoft.com/office/drawing/2014/main" id="{E4BFB51F-C734-4B3F-8366-D61164E71CEC}"/>
              </a:ext>
            </a:extLst>
          </p:cNvPr>
          <p:cNvSpPr>
            <a:spLocks noGrp="1"/>
          </p:cNvSpPr>
          <p:nvPr>
            <p:ph type="body" sz="quarter" idx="10" hasCustomPrompt="1"/>
          </p:nvPr>
        </p:nvSpPr>
        <p:spPr>
          <a:xfrm>
            <a:off x="5061181" y="3026167"/>
            <a:ext cx="4392488" cy="2441084"/>
          </a:xfrm>
          <a:prstGeom prst="rect">
            <a:avLst/>
          </a:prstGeom>
        </p:spPr>
        <p:txBody>
          <a:bodyPr anchor="t">
            <a:noAutofit/>
          </a:bodyPr>
          <a:lstStyle>
            <a:lvl1pPr marL="0" indent="0">
              <a:buNone/>
              <a:defRPr sz="2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pic>
        <p:nvPicPr>
          <p:cNvPr id="3" name="Picture 2">
            <a:extLst>
              <a:ext uri="{FF2B5EF4-FFF2-40B4-BE49-F238E27FC236}">
                <a16:creationId xmlns:a16="http://schemas.microsoft.com/office/drawing/2014/main" id="{F8D014AF-F920-F99F-2F31-64AA592D411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7" name="TextBox 6">
            <a:extLst>
              <a:ext uri="{FF2B5EF4-FFF2-40B4-BE49-F238E27FC236}">
                <a16:creationId xmlns:a16="http://schemas.microsoft.com/office/drawing/2014/main" id="{997444D6-AE2C-1F6B-785D-B84BC59EA7D5}"/>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8" name="Straight Connector 7">
            <a:extLst>
              <a:ext uri="{FF2B5EF4-FFF2-40B4-BE49-F238E27FC236}">
                <a16:creationId xmlns:a16="http://schemas.microsoft.com/office/drawing/2014/main" id="{0151DB63-11E5-B22D-CC81-A50A0F5BEA40}"/>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74845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Three circle connections">
    <p:spTree>
      <p:nvGrpSpPr>
        <p:cNvPr id="1" name=""/>
        <p:cNvGrpSpPr/>
        <p:nvPr/>
      </p:nvGrpSpPr>
      <p:grpSpPr>
        <a:xfrm>
          <a:off x="0" y="0"/>
          <a:ext cx="0" cy="0"/>
          <a:chOff x="0" y="0"/>
          <a:chExt cx="0" cy="0"/>
        </a:xfrm>
      </p:grpSpPr>
      <p:grpSp>
        <p:nvGrpSpPr>
          <p:cNvPr id="2" name="Group 1"/>
          <p:cNvGrpSpPr/>
          <p:nvPr/>
        </p:nvGrpSpPr>
        <p:grpSpPr>
          <a:xfrm>
            <a:off x="-1974093" y="2420888"/>
            <a:ext cx="16140185" cy="3809236"/>
            <a:chOff x="-1116632" y="2636912"/>
            <a:chExt cx="8821489" cy="2099002"/>
          </a:xfrm>
          <a:solidFill>
            <a:schemeClr val="accent1"/>
          </a:solidFill>
        </p:grpSpPr>
        <p:cxnSp>
          <p:nvCxnSpPr>
            <p:cNvPr id="3" name="Straight Connector 2"/>
            <p:cNvCxnSpPr/>
            <p:nvPr/>
          </p:nvCxnSpPr>
          <p:spPr>
            <a:xfrm flipV="1">
              <a:off x="-1116632" y="3680158"/>
              <a:ext cx="8821489" cy="6255"/>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4830539" y="2636912"/>
              <a:ext cx="2099002" cy="20990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bg1"/>
                </a:solidFill>
              </a:endParaRPr>
            </a:p>
          </p:txBody>
        </p:sp>
        <p:sp>
          <p:nvSpPr>
            <p:cNvPr id="5" name="Oval 4"/>
            <p:cNvSpPr/>
            <p:nvPr/>
          </p:nvSpPr>
          <p:spPr>
            <a:xfrm>
              <a:off x="2241771" y="2636912"/>
              <a:ext cx="2099002" cy="20990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bg1"/>
                </a:solidFill>
              </a:endParaRPr>
            </a:p>
          </p:txBody>
        </p:sp>
        <p:sp>
          <p:nvSpPr>
            <p:cNvPr id="6" name="Oval 5"/>
            <p:cNvSpPr/>
            <p:nvPr/>
          </p:nvSpPr>
          <p:spPr>
            <a:xfrm>
              <a:off x="-277031" y="2636912"/>
              <a:ext cx="2099002" cy="20990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bg1"/>
                </a:solidFill>
              </a:endParaRPr>
            </a:p>
          </p:txBody>
        </p:sp>
      </p:grpSp>
      <p:sp>
        <p:nvSpPr>
          <p:cNvPr id="11" name="Title 1">
            <a:extLst>
              <a:ext uri="{FF2B5EF4-FFF2-40B4-BE49-F238E27FC236}">
                <a16:creationId xmlns:a16="http://schemas.microsoft.com/office/drawing/2014/main" id="{9F818615-4C63-4957-8B5C-B8A1FE3C01ED}"/>
              </a:ext>
            </a:extLst>
          </p:cNvPr>
          <p:cNvSpPr>
            <a:spLocks noGrp="1"/>
          </p:cNvSpPr>
          <p:nvPr>
            <p:ph type="title" hasCustomPrompt="1"/>
          </p:nvPr>
        </p:nvSpPr>
        <p:spPr>
          <a:xfrm>
            <a:off x="431371" y="1004229"/>
            <a:ext cx="9697077" cy="954922"/>
          </a:xfrm>
          <a:prstGeom prst="rect">
            <a:avLst/>
          </a:prstGeom>
        </p:spPr>
        <p:txBody>
          <a:bodyPr anchor="t">
            <a:normAutofit/>
          </a:bodyPr>
          <a:lstStyle>
            <a:lvl1pPr algn="l">
              <a:defRPr sz="3200" b="1">
                <a:solidFill>
                  <a:schemeClr val="accent1"/>
                </a:solidFill>
              </a:defRPr>
            </a:lvl1pPr>
          </a:lstStyle>
          <a:p>
            <a:r>
              <a:rPr lang="en-US" dirty="0"/>
              <a:t>Slide Title</a:t>
            </a:r>
            <a:endParaRPr lang="en-GB" dirty="0"/>
          </a:p>
        </p:txBody>
      </p:sp>
      <p:sp>
        <p:nvSpPr>
          <p:cNvPr id="12" name="Text Placeholder 7">
            <a:extLst>
              <a:ext uri="{FF2B5EF4-FFF2-40B4-BE49-F238E27FC236}">
                <a16:creationId xmlns:a16="http://schemas.microsoft.com/office/drawing/2014/main" id="{C5514AED-8739-4BA0-8206-059FF602C660}"/>
              </a:ext>
            </a:extLst>
          </p:cNvPr>
          <p:cNvSpPr>
            <a:spLocks noGrp="1"/>
          </p:cNvSpPr>
          <p:nvPr>
            <p:ph type="body" sz="quarter" idx="10" hasCustomPrompt="1"/>
          </p:nvPr>
        </p:nvSpPr>
        <p:spPr>
          <a:xfrm>
            <a:off x="106272" y="3552308"/>
            <a:ext cx="2752037" cy="1523694"/>
          </a:xfrm>
          <a:prstGeom prst="rect">
            <a:avLst/>
          </a:prstGeom>
        </p:spPr>
        <p:txBody>
          <a:bodyPr anchor="ctr">
            <a:noAutofit/>
          </a:bodyPr>
          <a:lstStyle>
            <a:lvl1pPr marL="0" indent="0">
              <a:buNone/>
              <a:defRPr sz="18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3" name="Text Placeholder 7">
            <a:extLst>
              <a:ext uri="{FF2B5EF4-FFF2-40B4-BE49-F238E27FC236}">
                <a16:creationId xmlns:a16="http://schemas.microsoft.com/office/drawing/2014/main" id="{EEDF447C-72E8-4AE4-8AAD-A61126228F0F}"/>
              </a:ext>
            </a:extLst>
          </p:cNvPr>
          <p:cNvSpPr>
            <a:spLocks noGrp="1"/>
          </p:cNvSpPr>
          <p:nvPr>
            <p:ph type="body" sz="quarter" idx="11" hasCustomPrompt="1"/>
          </p:nvPr>
        </p:nvSpPr>
        <p:spPr>
          <a:xfrm>
            <a:off x="4714783" y="3552308"/>
            <a:ext cx="2752037" cy="1523694"/>
          </a:xfrm>
          <a:prstGeom prst="rect">
            <a:avLst/>
          </a:prstGeom>
        </p:spPr>
        <p:txBody>
          <a:bodyPr anchor="ctr">
            <a:noAutofit/>
          </a:bodyPr>
          <a:lstStyle>
            <a:lvl1pPr marL="0" indent="0">
              <a:buNone/>
              <a:defRPr sz="18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4" name="Text Placeholder 7">
            <a:extLst>
              <a:ext uri="{FF2B5EF4-FFF2-40B4-BE49-F238E27FC236}">
                <a16:creationId xmlns:a16="http://schemas.microsoft.com/office/drawing/2014/main" id="{6EF7CC95-D7A2-4A1E-979A-122B15B7B958}"/>
              </a:ext>
            </a:extLst>
          </p:cNvPr>
          <p:cNvSpPr>
            <a:spLocks noGrp="1"/>
          </p:cNvSpPr>
          <p:nvPr>
            <p:ph type="body" sz="quarter" idx="12" hasCustomPrompt="1"/>
          </p:nvPr>
        </p:nvSpPr>
        <p:spPr>
          <a:xfrm>
            <a:off x="9439963" y="3563659"/>
            <a:ext cx="2752037" cy="1523694"/>
          </a:xfrm>
          <a:prstGeom prst="rect">
            <a:avLst/>
          </a:prstGeom>
        </p:spPr>
        <p:txBody>
          <a:bodyPr anchor="ctr">
            <a:noAutofit/>
          </a:bodyPr>
          <a:lstStyle>
            <a:lvl1pPr marL="0" indent="0">
              <a:buNone/>
              <a:defRPr sz="18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pic>
        <p:nvPicPr>
          <p:cNvPr id="7" name="Picture 6">
            <a:extLst>
              <a:ext uri="{FF2B5EF4-FFF2-40B4-BE49-F238E27FC236}">
                <a16:creationId xmlns:a16="http://schemas.microsoft.com/office/drawing/2014/main" id="{AD785C51-AC5E-F8F4-2495-AA9F124A2B9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8" name="TextBox 7">
            <a:extLst>
              <a:ext uri="{FF2B5EF4-FFF2-40B4-BE49-F238E27FC236}">
                <a16:creationId xmlns:a16="http://schemas.microsoft.com/office/drawing/2014/main" id="{7E9B855F-1B53-DA04-08D8-48888EAC7FAA}"/>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9" name="Straight Connector 8">
            <a:extLst>
              <a:ext uri="{FF2B5EF4-FFF2-40B4-BE49-F238E27FC236}">
                <a16:creationId xmlns:a16="http://schemas.microsoft.com/office/drawing/2014/main" id="{F7D06549-9E62-F77E-57E0-50B3DD3A133A}"/>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16095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Four circle connection">
    <p:spTree>
      <p:nvGrpSpPr>
        <p:cNvPr id="1" name=""/>
        <p:cNvGrpSpPr/>
        <p:nvPr/>
      </p:nvGrpSpPr>
      <p:grpSpPr>
        <a:xfrm>
          <a:off x="0" y="0"/>
          <a:ext cx="0" cy="0"/>
          <a:chOff x="0" y="0"/>
          <a:chExt cx="0" cy="0"/>
        </a:xfrm>
      </p:grpSpPr>
      <p:grpSp>
        <p:nvGrpSpPr>
          <p:cNvPr id="2" name="Group 1"/>
          <p:cNvGrpSpPr/>
          <p:nvPr/>
        </p:nvGrpSpPr>
        <p:grpSpPr>
          <a:xfrm>
            <a:off x="-1488843" y="2636912"/>
            <a:ext cx="14785643" cy="2819012"/>
            <a:chOff x="-1260648" y="2636912"/>
            <a:chExt cx="11412760" cy="2160240"/>
          </a:xfrm>
          <a:solidFill>
            <a:schemeClr val="accent1"/>
          </a:solidFill>
        </p:grpSpPr>
        <p:cxnSp>
          <p:nvCxnSpPr>
            <p:cNvPr id="3" name="Straight Connector 2"/>
            <p:cNvCxnSpPr/>
            <p:nvPr/>
          </p:nvCxnSpPr>
          <p:spPr>
            <a:xfrm>
              <a:off x="-1260648" y="3717032"/>
              <a:ext cx="11412760" cy="0"/>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7524328" y="2636912"/>
              <a:ext cx="2160240" cy="21602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5" name="Oval 4"/>
            <p:cNvSpPr/>
            <p:nvPr/>
          </p:nvSpPr>
          <p:spPr>
            <a:xfrm>
              <a:off x="4860032" y="2636912"/>
              <a:ext cx="2160240" cy="21602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6" name="Oval 5"/>
            <p:cNvSpPr/>
            <p:nvPr/>
          </p:nvSpPr>
          <p:spPr>
            <a:xfrm>
              <a:off x="2195736" y="2636912"/>
              <a:ext cx="2160240" cy="21602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Oval 6"/>
            <p:cNvSpPr/>
            <p:nvPr/>
          </p:nvSpPr>
          <p:spPr>
            <a:xfrm>
              <a:off x="-396552" y="2636912"/>
              <a:ext cx="2160240" cy="21602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12" name="Title 1">
            <a:extLst>
              <a:ext uri="{FF2B5EF4-FFF2-40B4-BE49-F238E27FC236}">
                <a16:creationId xmlns:a16="http://schemas.microsoft.com/office/drawing/2014/main" id="{76534DA8-323E-4FF7-911C-FAAE40A539F7}"/>
              </a:ext>
            </a:extLst>
          </p:cNvPr>
          <p:cNvSpPr>
            <a:spLocks noGrp="1"/>
          </p:cNvSpPr>
          <p:nvPr>
            <p:ph type="title" hasCustomPrompt="1"/>
          </p:nvPr>
        </p:nvSpPr>
        <p:spPr>
          <a:xfrm>
            <a:off x="431371" y="1004229"/>
            <a:ext cx="9697077" cy="954922"/>
          </a:xfrm>
          <a:prstGeom prst="rect">
            <a:avLst/>
          </a:prstGeom>
        </p:spPr>
        <p:txBody>
          <a:bodyPr anchor="t">
            <a:normAutofit/>
          </a:bodyPr>
          <a:lstStyle>
            <a:lvl1pPr algn="l">
              <a:defRPr sz="3200" b="1">
                <a:solidFill>
                  <a:schemeClr val="accent1"/>
                </a:solidFill>
              </a:defRPr>
            </a:lvl1pPr>
          </a:lstStyle>
          <a:p>
            <a:r>
              <a:rPr lang="en-US" dirty="0"/>
              <a:t>Slide Title</a:t>
            </a:r>
            <a:endParaRPr lang="en-GB" dirty="0"/>
          </a:p>
        </p:txBody>
      </p:sp>
      <p:sp>
        <p:nvSpPr>
          <p:cNvPr id="16" name="Text Placeholder 7">
            <a:extLst>
              <a:ext uri="{FF2B5EF4-FFF2-40B4-BE49-F238E27FC236}">
                <a16:creationId xmlns:a16="http://schemas.microsoft.com/office/drawing/2014/main" id="{91DD4156-389E-4244-B8AA-FF0CBA85C495}"/>
              </a:ext>
            </a:extLst>
          </p:cNvPr>
          <p:cNvSpPr>
            <a:spLocks noGrp="1"/>
          </p:cNvSpPr>
          <p:nvPr>
            <p:ph type="body" sz="quarter" idx="10" hasCustomPrompt="1"/>
          </p:nvPr>
        </p:nvSpPr>
        <p:spPr>
          <a:xfrm>
            <a:off x="106272" y="3101765"/>
            <a:ext cx="2053291" cy="1547337"/>
          </a:xfrm>
          <a:prstGeom prst="rect">
            <a:avLst/>
          </a:prstGeom>
        </p:spPr>
        <p:txBody>
          <a:bodyPr anchor="ctr">
            <a:noAutofit/>
          </a:bodyPr>
          <a:lstStyle>
            <a:lvl1pPr marL="0" indent="0">
              <a:buNone/>
              <a:defRPr sz="16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9" name="Text Placeholder 7">
            <a:extLst>
              <a:ext uri="{FF2B5EF4-FFF2-40B4-BE49-F238E27FC236}">
                <a16:creationId xmlns:a16="http://schemas.microsoft.com/office/drawing/2014/main" id="{091CF090-A34F-45AE-BAE3-77C8A837171F}"/>
              </a:ext>
            </a:extLst>
          </p:cNvPr>
          <p:cNvSpPr>
            <a:spLocks noGrp="1"/>
          </p:cNvSpPr>
          <p:nvPr>
            <p:ph type="body" sz="quarter" idx="11" hasCustomPrompt="1"/>
          </p:nvPr>
        </p:nvSpPr>
        <p:spPr>
          <a:xfrm>
            <a:off x="3361717" y="3110348"/>
            <a:ext cx="2053291" cy="1547337"/>
          </a:xfrm>
          <a:prstGeom prst="rect">
            <a:avLst/>
          </a:prstGeom>
        </p:spPr>
        <p:txBody>
          <a:bodyPr anchor="ctr">
            <a:noAutofit/>
          </a:bodyPr>
          <a:lstStyle>
            <a:lvl1pPr marL="0" indent="0">
              <a:buNone/>
              <a:defRPr sz="16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0" name="Text Placeholder 7">
            <a:extLst>
              <a:ext uri="{FF2B5EF4-FFF2-40B4-BE49-F238E27FC236}">
                <a16:creationId xmlns:a16="http://schemas.microsoft.com/office/drawing/2014/main" id="{CFB349CB-A157-441F-8A2B-73816CF8C752}"/>
              </a:ext>
            </a:extLst>
          </p:cNvPr>
          <p:cNvSpPr>
            <a:spLocks noGrp="1"/>
          </p:cNvSpPr>
          <p:nvPr>
            <p:ph type="body" sz="quarter" idx="12" hasCustomPrompt="1"/>
          </p:nvPr>
        </p:nvSpPr>
        <p:spPr>
          <a:xfrm>
            <a:off x="6813408" y="3101765"/>
            <a:ext cx="2053291" cy="1547337"/>
          </a:xfrm>
          <a:prstGeom prst="rect">
            <a:avLst/>
          </a:prstGeom>
        </p:spPr>
        <p:txBody>
          <a:bodyPr anchor="ctr">
            <a:noAutofit/>
          </a:bodyPr>
          <a:lstStyle>
            <a:lvl1pPr marL="0" indent="0">
              <a:buNone/>
              <a:defRPr sz="16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1" name="Text Placeholder 7">
            <a:extLst>
              <a:ext uri="{FF2B5EF4-FFF2-40B4-BE49-F238E27FC236}">
                <a16:creationId xmlns:a16="http://schemas.microsoft.com/office/drawing/2014/main" id="{BDF2417D-F399-4E1B-A570-1757D1A0A267}"/>
              </a:ext>
            </a:extLst>
          </p:cNvPr>
          <p:cNvSpPr>
            <a:spLocks noGrp="1"/>
          </p:cNvSpPr>
          <p:nvPr>
            <p:ph type="body" sz="quarter" idx="13" hasCustomPrompt="1"/>
          </p:nvPr>
        </p:nvSpPr>
        <p:spPr>
          <a:xfrm>
            <a:off x="10237011" y="3101765"/>
            <a:ext cx="2053291" cy="1547337"/>
          </a:xfrm>
          <a:prstGeom prst="rect">
            <a:avLst/>
          </a:prstGeom>
        </p:spPr>
        <p:txBody>
          <a:bodyPr anchor="ctr">
            <a:noAutofit/>
          </a:bodyPr>
          <a:lstStyle>
            <a:lvl1pPr marL="0" indent="0">
              <a:buNone/>
              <a:defRPr sz="16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pic>
        <p:nvPicPr>
          <p:cNvPr id="8" name="Picture 7">
            <a:extLst>
              <a:ext uri="{FF2B5EF4-FFF2-40B4-BE49-F238E27FC236}">
                <a16:creationId xmlns:a16="http://schemas.microsoft.com/office/drawing/2014/main" id="{F13E9B28-AAC3-CD9E-A6DD-E206605F395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9" name="TextBox 8">
            <a:extLst>
              <a:ext uri="{FF2B5EF4-FFF2-40B4-BE49-F238E27FC236}">
                <a16:creationId xmlns:a16="http://schemas.microsoft.com/office/drawing/2014/main" id="{F7BD4D67-8A6A-BA84-26DE-BDFB34F86504}"/>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10" name="Straight Connector 9">
            <a:extLst>
              <a:ext uri="{FF2B5EF4-FFF2-40B4-BE49-F238E27FC236}">
                <a16:creationId xmlns:a16="http://schemas.microsoft.com/office/drawing/2014/main" id="{829DDC21-53E5-261E-AD22-28579FC38D2A}"/>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02906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Five Circle connection">
    <p:spTree>
      <p:nvGrpSpPr>
        <p:cNvPr id="1" name=""/>
        <p:cNvGrpSpPr/>
        <p:nvPr/>
      </p:nvGrpSpPr>
      <p:grpSpPr>
        <a:xfrm>
          <a:off x="0" y="0"/>
          <a:ext cx="0" cy="0"/>
          <a:chOff x="0" y="0"/>
          <a:chExt cx="0" cy="0"/>
        </a:xfrm>
      </p:grpSpPr>
      <p:grpSp>
        <p:nvGrpSpPr>
          <p:cNvPr id="2" name="Group 89"/>
          <p:cNvGrpSpPr/>
          <p:nvPr/>
        </p:nvGrpSpPr>
        <p:grpSpPr>
          <a:xfrm>
            <a:off x="-1296822" y="2780928"/>
            <a:ext cx="14497611" cy="2202749"/>
            <a:chOff x="-1044624" y="6858000"/>
            <a:chExt cx="10873208" cy="1683569"/>
          </a:xfrm>
          <a:solidFill>
            <a:schemeClr val="accent1"/>
          </a:solidFill>
        </p:grpSpPr>
        <p:cxnSp>
          <p:nvCxnSpPr>
            <p:cNvPr id="3" name="Straight Connector 2"/>
            <p:cNvCxnSpPr/>
            <p:nvPr/>
          </p:nvCxnSpPr>
          <p:spPr>
            <a:xfrm flipV="1">
              <a:off x="-1044624" y="7677472"/>
              <a:ext cx="10873208" cy="22313"/>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5801884" y="6858001"/>
              <a:ext cx="1683568" cy="16835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bg1"/>
                </a:solidFill>
              </a:endParaRPr>
            </a:p>
          </p:txBody>
        </p:sp>
        <p:sp>
          <p:nvSpPr>
            <p:cNvPr id="5" name="Oval 4"/>
            <p:cNvSpPr/>
            <p:nvPr/>
          </p:nvSpPr>
          <p:spPr>
            <a:xfrm>
              <a:off x="3725484" y="6858001"/>
              <a:ext cx="1683568" cy="16835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bg1"/>
                </a:solidFill>
              </a:endParaRPr>
            </a:p>
          </p:txBody>
        </p:sp>
        <p:sp>
          <p:nvSpPr>
            <p:cNvPr id="6" name="Oval 5"/>
            <p:cNvSpPr/>
            <p:nvPr/>
          </p:nvSpPr>
          <p:spPr>
            <a:xfrm>
              <a:off x="1649084" y="6858001"/>
              <a:ext cx="1683568" cy="16835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bg1"/>
                </a:solidFill>
              </a:endParaRPr>
            </a:p>
          </p:txBody>
        </p:sp>
        <p:sp>
          <p:nvSpPr>
            <p:cNvPr id="7" name="Oval 6"/>
            <p:cNvSpPr/>
            <p:nvPr/>
          </p:nvSpPr>
          <p:spPr>
            <a:xfrm>
              <a:off x="-396552" y="6858000"/>
              <a:ext cx="1683568" cy="16835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bg1"/>
                </a:solidFill>
              </a:endParaRPr>
            </a:p>
          </p:txBody>
        </p:sp>
        <p:sp>
          <p:nvSpPr>
            <p:cNvPr id="12" name="Oval 11"/>
            <p:cNvSpPr/>
            <p:nvPr/>
          </p:nvSpPr>
          <p:spPr>
            <a:xfrm>
              <a:off x="7812360" y="6858000"/>
              <a:ext cx="1683568" cy="16835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bg1"/>
                </a:solidFill>
              </a:endParaRPr>
            </a:p>
          </p:txBody>
        </p:sp>
      </p:grpSp>
      <p:sp>
        <p:nvSpPr>
          <p:cNvPr id="14" name="Title 1">
            <a:extLst>
              <a:ext uri="{FF2B5EF4-FFF2-40B4-BE49-F238E27FC236}">
                <a16:creationId xmlns:a16="http://schemas.microsoft.com/office/drawing/2014/main" id="{0FD39997-C9E5-49E0-8D6E-8ED00C08585C}"/>
              </a:ext>
            </a:extLst>
          </p:cNvPr>
          <p:cNvSpPr>
            <a:spLocks noGrp="1"/>
          </p:cNvSpPr>
          <p:nvPr>
            <p:ph type="title" hasCustomPrompt="1"/>
          </p:nvPr>
        </p:nvSpPr>
        <p:spPr>
          <a:xfrm>
            <a:off x="431371" y="1004229"/>
            <a:ext cx="9697077" cy="954922"/>
          </a:xfrm>
          <a:prstGeom prst="rect">
            <a:avLst/>
          </a:prstGeom>
        </p:spPr>
        <p:txBody>
          <a:bodyPr anchor="t">
            <a:normAutofit/>
          </a:bodyPr>
          <a:lstStyle>
            <a:lvl1pPr algn="l">
              <a:defRPr sz="3200" b="1">
                <a:solidFill>
                  <a:schemeClr val="accent1"/>
                </a:solidFill>
              </a:defRPr>
            </a:lvl1pPr>
          </a:lstStyle>
          <a:p>
            <a:r>
              <a:rPr lang="en-US" dirty="0"/>
              <a:t>Slide Title</a:t>
            </a:r>
            <a:endParaRPr lang="en-GB" dirty="0"/>
          </a:p>
        </p:txBody>
      </p:sp>
      <p:sp>
        <p:nvSpPr>
          <p:cNvPr id="18" name="Text Placeholder 7">
            <a:extLst>
              <a:ext uri="{FF2B5EF4-FFF2-40B4-BE49-F238E27FC236}">
                <a16:creationId xmlns:a16="http://schemas.microsoft.com/office/drawing/2014/main" id="{8C7AE4D8-4869-4AAF-8A7C-6662805B163B}"/>
              </a:ext>
            </a:extLst>
          </p:cNvPr>
          <p:cNvSpPr>
            <a:spLocks noGrp="1"/>
          </p:cNvSpPr>
          <p:nvPr>
            <p:ph type="body" sz="quarter" idx="10" hasCustomPrompt="1"/>
          </p:nvPr>
        </p:nvSpPr>
        <p:spPr>
          <a:xfrm>
            <a:off x="0" y="3038066"/>
            <a:ext cx="1583499" cy="1507422"/>
          </a:xfrm>
          <a:prstGeom prst="rect">
            <a:avLst/>
          </a:prstGeom>
          <a:solidFill>
            <a:schemeClr val="accent1"/>
          </a:solidFill>
        </p:spPr>
        <p:txBody>
          <a:bodyPr anchor="ctr">
            <a:noAutofit/>
          </a:bodyPr>
          <a:lstStyle>
            <a:lvl1pPr marL="0" indent="0">
              <a:buNone/>
              <a:defRPr sz="16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2" name="Text Placeholder 7">
            <a:extLst>
              <a:ext uri="{FF2B5EF4-FFF2-40B4-BE49-F238E27FC236}">
                <a16:creationId xmlns:a16="http://schemas.microsoft.com/office/drawing/2014/main" id="{E54F566E-2821-4FC9-9C3B-CAD1C382C4BE}"/>
              </a:ext>
            </a:extLst>
          </p:cNvPr>
          <p:cNvSpPr>
            <a:spLocks noGrp="1"/>
          </p:cNvSpPr>
          <p:nvPr>
            <p:ph type="body" sz="quarter" idx="11" hasCustomPrompt="1"/>
          </p:nvPr>
        </p:nvSpPr>
        <p:spPr>
          <a:xfrm>
            <a:off x="2642849" y="3046648"/>
            <a:ext cx="1583499" cy="1507422"/>
          </a:xfrm>
          <a:prstGeom prst="rect">
            <a:avLst/>
          </a:prstGeom>
          <a:solidFill>
            <a:schemeClr val="accent1"/>
          </a:solidFill>
        </p:spPr>
        <p:txBody>
          <a:bodyPr anchor="ctr">
            <a:noAutofit/>
          </a:bodyPr>
          <a:lstStyle>
            <a:lvl1pPr marL="0" indent="0">
              <a:buNone/>
              <a:defRPr sz="16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3" name="Text Placeholder 7">
            <a:extLst>
              <a:ext uri="{FF2B5EF4-FFF2-40B4-BE49-F238E27FC236}">
                <a16:creationId xmlns:a16="http://schemas.microsoft.com/office/drawing/2014/main" id="{60ED25A9-A758-4311-B207-E6607857AD84}"/>
              </a:ext>
            </a:extLst>
          </p:cNvPr>
          <p:cNvSpPr>
            <a:spLocks noGrp="1"/>
          </p:cNvSpPr>
          <p:nvPr>
            <p:ph type="body" sz="quarter" idx="12" hasCustomPrompt="1"/>
          </p:nvPr>
        </p:nvSpPr>
        <p:spPr>
          <a:xfrm>
            <a:off x="5393952" y="3035492"/>
            <a:ext cx="1583499" cy="1507422"/>
          </a:xfrm>
          <a:prstGeom prst="rect">
            <a:avLst/>
          </a:prstGeom>
          <a:solidFill>
            <a:schemeClr val="accent1"/>
          </a:solidFill>
        </p:spPr>
        <p:txBody>
          <a:bodyPr anchor="ctr">
            <a:noAutofit/>
          </a:bodyPr>
          <a:lstStyle>
            <a:lvl1pPr marL="0" indent="0">
              <a:buNone/>
              <a:defRPr sz="16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4" name="Text Placeholder 7">
            <a:extLst>
              <a:ext uri="{FF2B5EF4-FFF2-40B4-BE49-F238E27FC236}">
                <a16:creationId xmlns:a16="http://schemas.microsoft.com/office/drawing/2014/main" id="{36045510-58A8-4B67-A621-FDBA77895921}"/>
              </a:ext>
            </a:extLst>
          </p:cNvPr>
          <p:cNvSpPr>
            <a:spLocks noGrp="1"/>
          </p:cNvSpPr>
          <p:nvPr>
            <p:ph type="body" sz="quarter" idx="13" hasCustomPrompt="1"/>
          </p:nvPr>
        </p:nvSpPr>
        <p:spPr>
          <a:xfrm>
            <a:off x="8162485" y="3038414"/>
            <a:ext cx="1583499" cy="1507422"/>
          </a:xfrm>
          <a:prstGeom prst="rect">
            <a:avLst/>
          </a:prstGeom>
          <a:solidFill>
            <a:schemeClr val="accent1"/>
          </a:solidFill>
        </p:spPr>
        <p:txBody>
          <a:bodyPr anchor="ctr">
            <a:noAutofit/>
          </a:bodyPr>
          <a:lstStyle>
            <a:lvl1pPr marL="0" indent="0">
              <a:buNone/>
              <a:defRPr sz="16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5" name="Text Placeholder 7">
            <a:extLst>
              <a:ext uri="{FF2B5EF4-FFF2-40B4-BE49-F238E27FC236}">
                <a16:creationId xmlns:a16="http://schemas.microsoft.com/office/drawing/2014/main" id="{99E71A98-1F06-4A96-96E3-F83768E87EE3}"/>
              </a:ext>
            </a:extLst>
          </p:cNvPr>
          <p:cNvSpPr>
            <a:spLocks noGrp="1"/>
          </p:cNvSpPr>
          <p:nvPr>
            <p:ph type="body" sz="quarter" idx="14" hasCustomPrompt="1"/>
          </p:nvPr>
        </p:nvSpPr>
        <p:spPr>
          <a:xfrm>
            <a:off x="10827082" y="3024336"/>
            <a:ext cx="1509612" cy="1507422"/>
          </a:xfrm>
          <a:prstGeom prst="rect">
            <a:avLst/>
          </a:prstGeom>
          <a:solidFill>
            <a:schemeClr val="accent1"/>
          </a:solidFill>
        </p:spPr>
        <p:txBody>
          <a:bodyPr anchor="ctr">
            <a:noAutofit/>
          </a:bodyPr>
          <a:lstStyle>
            <a:lvl1pPr marL="0" indent="0">
              <a:buNone/>
              <a:defRPr sz="16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pic>
        <p:nvPicPr>
          <p:cNvPr id="8" name="Picture 7">
            <a:extLst>
              <a:ext uri="{FF2B5EF4-FFF2-40B4-BE49-F238E27FC236}">
                <a16:creationId xmlns:a16="http://schemas.microsoft.com/office/drawing/2014/main" id="{C4B38FC6-E78C-8C3D-D14E-4A6AC8326BE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9" name="TextBox 8">
            <a:extLst>
              <a:ext uri="{FF2B5EF4-FFF2-40B4-BE49-F238E27FC236}">
                <a16:creationId xmlns:a16="http://schemas.microsoft.com/office/drawing/2014/main" id="{3818382B-3935-4617-DE09-4D5348207399}"/>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10" name="Straight Connector 9">
            <a:extLst>
              <a:ext uri="{FF2B5EF4-FFF2-40B4-BE49-F238E27FC236}">
                <a16:creationId xmlns:a16="http://schemas.microsoft.com/office/drawing/2014/main" id="{E26D930F-644E-C876-B5A2-349BBC6ED019}"/>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97957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grpSp>
        <p:nvGrpSpPr>
          <p:cNvPr id="6" name="Group 5"/>
          <p:cNvGrpSpPr/>
          <p:nvPr/>
        </p:nvGrpSpPr>
        <p:grpSpPr>
          <a:xfrm rot="5400000">
            <a:off x="1534508" y="2336879"/>
            <a:ext cx="8714937" cy="2184242"/>
            <a:chOff x="-1116632" y="2636912"/>
            <a:chExt cx="8821489" cy="2099002"/>
          </a:xfrm>
          <a:solidFill>
            <a:schemeClr val="accent1"/>
          </a:solidFill>
        </p:grpSpPr>
        <p:cxnSp>
          <p:nvCxnSpPr>
            <p:cNvPr id="7" name="Straight Connector 6"/>
            <p:cNvCxnSpPr/>
            <p:nvPr/>
          </p:nvCxnSpPr>
          <p:spPr>
            <a:xfrm flipV="1">
              <a:off x="-1116632" y="3680158"/>
              <a:ext cx="8821489" cy="6255"/>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4830539" y="2636912"/>
              <a:ext cx="2099002" cy="20990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Oval 8"/>
            <p:cNvSpPr/>
            <p:nvPr/>
          </p:nvSpPr>
          <p:spPr>
            <a:xfrm>
              <a:off x="2241771" y="2636912"/>
              <a:ext cx="2099002" cy="20990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Oval 9"/>
            <p:cNvSpPr/>
            <p:nvPr/>
          </p:nvSpPr>
          <p:spPr>
            <a:xfrm>
              <a:off x="-277031" y="2636912"/>
              <a:ext cx="2099002" cy="20990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14" name="Title 1">
            <a:extLst>
              <a:ext uri="{FF2B5EF4-FFF2-40B4-BE49-F238E27FC236}">
                <a16:creationId xmlns:a16="http://schemas.microsoft.com/office/drawing/2014/main" id="{B1CCC4C2-EBC3-45AF-BB1C-4FA507CD1D46}"/>
              </a:ext>
            </a:extLst>
          </p:cNvPr>
          <p:cNvSpPr>
            <a:spLocks noGrp="1"/>
          </p:cNvSpPr>
          <p:nvPr>
            <p:ph type="title" hasCustomPrompt="1"/>
          </p:nvPr>
        </p:nvSpPr>
        <p:spPr>
          <a:xfrm>
            <a:off x="431371" y="1004229"/>
            <a:ext cx="3840427" cy="954922"/>
          </a:xfrm>
          <a:prstGeom prst="rect">
            <a:avLst/>
          </a:prstGeom>
        </p:spPr>
        <p:txBody>
          <a:bodyPr anchor="t">
            <a:normAutofit/>
          </a:bodyPr>
          <a:lstStyle>
            <a:lvl1pPr algn="l">
              <a:defRPr sz="3200" b="1">
                <a:solidFill>
                  <a:schemeClr val="accent1"/>
                </a:solidFill>
              </a:defRPr>
            </a:lvl1pPr>
          </a:lstStyle>
          <a:p>
            <a:r>
              <a:rPr lang="en-US" dirty="0"/>
              <a:t>Slide Title</a:t>
            </a:r>
            <a:endParaRPr lang="en-GB" dirty="0"/>
          </a:p>
        </p:txBody>
      </p:sp>
      <p:sp>
        <p:nvSpPr>
          <p:cNvPr id="15" name="Text Placeholder 7">
            <a:extLst>
              <a:ext uri="{FF2B5EF4-FFF2-40B4-BE49-F238E27FC236}">
                <a16:creationId xmlns:a16="http://schemas.microsoft.com/office/drawing/2014/main" id="{070157B5-EB55-4F30-81BA-5BAD1B5E1DEA}"/>
              </a:ext>
            </a:extLst>
          </p:cNvPr>
          <p:cNvSpPr>
            <a:spLocks noGrp="1"/>
          </p:cNvSpPr>
          <p:nvPr>
            <p:ph type="body" sz="quarter" idx="10" hasCustomPrompt="1"/>
          </p:nvPr>
        </p:nvSpPr>
        <p:spPr>
          <a:xfrm>
            <a:off x="5018809" y="493050"/>
            <a:ext cx="1807943" cy="821384"/>
          </a:xfrm>
          <a:prstGeom prst="rect">
            <a:avLst/>
          </a:prstGeom>
        </p:spPr>
        <p:txBody>
          <a:bodyPr anchor="ctr">
            <a:noAutofit/>
          </a:bodyPr>
          <a:lstStyle>
            <a:lvl1pPr marL="0" indent="0">
              <a:buNone/>
              <a:defRPr sz="16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6" name="Text Placeholder 7">
            <a:extLst>
              <a:ext uri="{FF2B5EF4-FFF2-40B4-BE49-F238E27FC236}">
                <a16:creationId xmlns:a16="http://schemas.microsoft.com/office/drawing/2014/main" id="{1BAB9C30-4C66-427A-BB33-66E4142A3864}"/>
              </a:ext>
            </a:extLst>
          </p:cNvPr>
          <p:cNvSpPr>
            <a:spLocks noGrp="1"/>
          </p:cNvSpPr>
          <p:nvPr>
            <p:ph type="body" sz="quarter" idx="11" hasCustomPrompt="1"/>
          </p:nvPr>
        </p:nvSpPr>
        <p:spPr>
          <a:xfrm>
            <a:off x="4994514" y="3084717"/>
            <a:ext cx="1807943" cy="682953"/>
          </a:xfrm>
          <a:prstGeom prst="rect">
            <a:avLst/>
          </a:prstGeom>
        </p:spPr>
        <p:txBody>
          <a:bodyPr anchor="ctr">
            <a:noAutofit/>
          </a:bodyPr>
          <a:lstStyle>
            <a:lvl1pPr marL="0" indent="0">
              <a:buNone/>
              <a:defRPr sz="16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7" name="Text Placeholder 7">
            <a:extLst>
              <a:ext uri="{FF2B5EF4-FFF2-40B4-BE49-F238E27FC236}">
                <a16:creationId xmlns:a16="http://schemas.microsoft.com/office/drawing/2014/main" id="{F76119D9-4CF1-40E8-A337-40C0A2E984C6}"/>
              </a:ext>
            </a:extLst>
          </p:cNvPr>
          <p:cNvSpPr>
            <a:spLocks noGrp="1"/>
          </p:cNvSpPr>
          <p:nvPr>
            <p:ph type="body" sz="quarter" idx="12" hasCustomPrompt="1"/>
          </p:nvPr>
        </p:nvSpPr>
        <p:spPr>
          <a:xfrm>
            <a:off x="5018809" y="5636215"/>
            <a:ext cx="1807943" cy="694955"/>
          </a:xfrm>
          <a:prstGeom prst="rect">
            <a:avLst/>
          </a:prstGeom>
        </p:spPr>
        <p:txBody>
          <a:bodyPr anchor="ctr">
            <a:noAutofit/>
          </a:bodyPr>
          <a:lstStyle>
            <a:lvl1pPr marL="0" indent="0">
              <a:buNone/>
              <a:defRPr sz="16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pic>
        <p:nvPicPr>
          <p:cNvPr id="2" name="Picture 1">
            <a:extLst>
              <a:ext uri="{FF2B5EF4-FFF2-40B4-BE49-F238E27FC236}">
                <a16:creationId xmlns:a16="http://schemas.microsoft.com/office/drawing/2014/main" id="{FDF14AF9-BFD8-59E7-3C0D-180AB4E9776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3" name="TextBox 2">
            <a:extLst>
              <a:ext uri="{FF2B5EF4-FFF2-40B4-BE49-F238E27FC236}">
                <a16:creationId xmlns:a16="http://schemas.microsoft.com/office/drawing/2014/main" id="{B68F9D16-8D29-E29B-5AC7-67E48E5A5923}"/>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4" name="Straight Connector 3">
            <a:extLst>
              <a:ext uri="{FF2B5EF4-FFF2-40B4-BE49-F238E27FC236}">
                <a16:creationId xmlns:a16="http://schemas.microsoft.com/office/drawing/2014/main" id="{C446A565-35AD-3627-2CD2-6CA9BB8DF6EA}"/>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37332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_Progress NHS NSS chart">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834214EC-576D-9F3E-6F73-7273C8ED8CB4}"/>
              </a:ext>
            </a:extLst>
          </p:cNvPr>
          <p:cNvSpPr/>
          <p:nvPr/>
        </p:nvSpPr>
        <p:spPr>
          <a:xfrm>
            <a:off x="7095995" y="4076152"/>
            <a:ext cx="2644011" cy="2644011"/>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2B7AF369-71C7-34D2-9C00-B03FA6F2F04F}"/>
              </a:ext>
            </a:extLst>
          </p:cNvPr>
          <p:cNvSpPr/>
          <p:nvPr/>
        </p:nvSpPr>
        <p:spPr>
          <a:xfrm>
            <a:off x="3783857" y="-31137"/>
            <a:ext cx="3102610" cy="310261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13CEAB04-8B8D-0CBC-FF6E-F728474DD781}"/>
              </a:ext>
            </a:extLst>
          </p:cNvPr>
          <p:cNvSpPr/>
          <p:nvPr/>
        </p:nvSpPr>
        <p:spPr>
          <a:xfrm>
            <a:off x="3512567" y="5214288"/>
            <a:ext cx="2175152" cy="2175152"/>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FCCC1F50-E3B1-D783-AC10-A847F950DD75}"/>
              </a:ext>
            </a:extLst>
          </p:cNvPr>
          <p:cNvSpPr/>
          <p:nvPr/>
        </p:nvSpPr>
        <p:spPr>
          <a:xfrm>
            <a:off x="330662" y="1710201"/>
            <a:ext cx="2444380" cy="244438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528736" y="1668767"/>
            <a:ext cx="10918722" cy="5019581"/>
            <a:chOff x="-324544" y="2132856"/>
            <a:chExt cx="9217024" cy="4320480"/>
          </a:xfrm>
        </p:grpSpPr>
        <p:cxnSp>
          <p:nvCxnSpPr>
            <p:cNvPr id="3" name="Straight Connector 2"/>
            <p:cNvCxnSpPr/>
            <p:nvPr/>
          </p:nvCxnSpPr>
          <p:spPr>
            <a:xfrm>
              <a:off x="1763688" y="4149080"/>
              <a:ext cx="216024" cy="40466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491880" y="4941168"/>
              <a:ext cx="216024" cy="40466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004048" y="3212976"/>
              <a:ext cx="216024" cy="40466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660232" y="3933056"/>
              <a:ext cx="216024" cy="40466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24544" y="4581128"/>
              <a:ext cx="2304256" cy="187220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148064" y="3573016"/>
              <a:ext cx="1512168" cy="36004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660232" y="2132856"/>
              <a:ext cx="2232248" cy="1800200"/>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979712" y="4581128"/>
              <a:ext cx="1512168" cy="36004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491880" y="3573016"/>
              <a:ext cx="1683879" cy="136815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1835696" y="4437112"/>
              <a:ext cx="360040" cy="3600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7" name="Oval 16"/>
            <p:cNvSpPr/>
            <p:nvPr/>
          </p:nvSpPr>
          <p:spPr>
            <a:xfrm>
              <a:off x="3347864" y="4797152"/>
              <a:ext cx="360040" cy="3600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Oval 17"/>
            <p:cNvSpPr/>
            <p:nvPr/>
          </p:nvSpPr>
          <p:spPr>
            <a:xfrm>
              <a:off x="5004048" y="3429000"/>
              <a:ext cx="360040" cy="3600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Oval 18"/>
            <p:cNvSpPr/>
            <p:nvPr/>
          </p:nvSpPr>
          <p:spPr>
            <a:xfrm>
              <a:off x="6444208" y="3717032"/>
              <a:ext cx="360040" cy="3600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24" name="Text Placeholder 7">
            <a:extLst>
              <a:ext uri="{FF2B5EF4-FFF2-40B4-BE49-F238E27FC236}">
                <a16:creationId xmlns:a16="http://schemas.microsoft.com/office/drawing/2014/main" id="{DCD8D89A-460C-4128-9332-15287D5F221E}"/>
              </a:ext>
            </a:extLst>
          </p:cNvPr>
          <p:cNvSpPr>
            <a:spLocks noGrp="1"/>
          </p:cNvSpPr>
          <p:nvPr>
            <p:ph type="body" sz="quarter" idx="13" hasCustomPrompt="1"/>
          </p:nvPr>
        </p:nvSpPr>
        <p:spPr>
          <a:xfrm>
            <a:off x="4248205" y="683334"/>
            <a:ext cx="2688300" cy="1546058"/>
          </a:xfrm>
          <a:prstGeom prst="rect">
            <a:avLst/>
          </a:prstGeom>
        </p:spPr>
        <p:txBody>
          <a:bodyPr anchor="ctr">
            <a:noAutofit/>
          </a:bodyPr>
          <a:lstStyle>
            <a:lvl1pPr marL="0" indent="0">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5" name="Text Placeholder 7">
            <a:extLst>
              <a:ext uri="{FF2B5EF4-FFF2-40B4-BE49-F238E27FC236}">
                <a16:creationId xmlns:a16="http://schemas.microsoft.com/office/drawing/2014/main" id="{D186B1A1-C915-40C7-A405-956FF1906593}"/>
              </a:ext>
            </a:extLst>
          </p:cNvPr>
          <p:cNvSpPr>
            <a:spLocks noGrp="1"/>
          </p:cNvSpPr>
          <p:nvPr>
            <p:ph type="body" sz="quarter" idx="14" hasCustomPrompt="1"/>
          </p:nvPr>
        </p:nvSpPr>
        <p:spPr>
          <a:xfrm>
            <a:off x="7468056" y="4628608"/>
            <a:ext cx="2529813" cy="1546058"/>
          </a:xfrm>
          <a:prstGeom prst="rect">
            <a:avLst/>
          </a:prstGeom>
        </p:spPr>
        <p:txBody>
          <a:bodyPr anchor="ctr">
            <a:noAutofit/>
          </a:bodyPr>
          <a:lstStyle>
            <a:lvl1pPr marL="0" indent="0">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6" name="Text Placeholder 7">
            <a:extLst>
              <a:ext uri="{FF2B5EF4-FFF2-40B4-BE49-F238E27FC236}">
                <a16:creationId xmlns:a16="http://schemas.microsoft.com/office/drawing/2014/main" id="{9731D794-CDE7-472F-93CF-2159734E1AD6}"/>
              </a:ext>
            </a:extLst>
          </p:cNvPr>
          <p:cNvSpPr>
            <a:spLocks noGrp="1"/>
          </p:cNvSpPr>
          <p:nvPr>
            <p:ph type="body" sz="quarter" idx="15" hasCustomPrompt="1"/>
          </p:nvPr>
        </p:nvSpPr>
        <p:spPr>
          <a:xfrm>
            <a:off x="602269" y="2150633"/>
            <a:ext cx="2281096" cy="1546058"/>
          </a:xfrm>
          <a:prstGeom prst="rect">
            <a:avLst/>
          </a:prstGeom>
        </p:spPr>
        <p:txBody>
          <a:bodyPr anchor="ctr">
            <a:noAutofit/>
          </a:bodyPr>
          <a:lstStyle>
            <a:lvl1pPr marL="0" indent="0">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7" name="Text Placeholder 7">
            <a:extLst>
              <a:ext uri="{FF2B5EF4-FFF2-40B4-BE49-F238E27FC236}">
                <a16:creationId xmlns:a16="http://schemas.microsoft.com/office/drawing/2014/main" id="{36AACBA0-38B2-4B81-9CF5-49BCBC34646D}"/>
              </a:ext>
            </a:extLst>
          </p:cNvPr>
          <p:cNvSpPr>
            <a:spLocks noGrp="1"/>
          </p:cNvSpPr>
          <p:nvPr>
            <p:ph type="body" sz="quarter" idx="16" hasCustomPrompt="1"/>
          </p:nvPr>
        </p:nvSpPr>
        <p:spPr>
          <a:xfrm>
            <a:off x="3661210" y="5559505"/>
            <a:ext cx="1920213" cy="1440160"/>
          </a:xfrm>
          <a:prstGeom prst="rect">
            <a:avLst/>
          </a:prstGeom>
        </p:spPr>
        <p:txBody>
          <a:bodyPr anchor="ctr">
            <a:noAutofit/>
          </a:bodyPr>
          <a:lstStyle>
            <a:lvl1pPr marL="0" indent="0">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pic>
        <p:nvPicPr>
          <p:cNvPr id="8" name="Picture 7">
            <a:extLst>
              <a:ext uri="{FF2B5EF4-FFF2-40B4-BE49-F238E27FC236}">
                <a16:creationId xmlns:a16="http://schemas.microsoft.com/office/drawing/2014/main" id="{BCFD069F-6643-1E0E-3EC1-12867A21C3B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9" name="TextBox 8">
            <a:extLst>
              <a:ext uri="{FF2B5EF4-FFF2-40B4-BE49-F238E27FC236}">
                <a16:creationId xmlns:a16="http://schemas.microsoft.com/office/drawing/2014/main" id="{47FD32AA-2115-09EA-6B55-310DE27578D5}"/>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15" name="Straight Connector 14">
            <a:extLst>
              <a:ext uri="{FF2B5EF4-FFF2-40B4-BE49-F238E27FC236}">
                <a16:creationId xmlns:a16="http://schemas.microsoft.com/office/drawing/2014/main" id="{4CB719EA-667E-7EF6-5685-280B6AA2F485}"/>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0318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HS NSS Cover Slide 3">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F2EB355-12B3-D7DB-8521-0DC7ECB0C6EC}"/>
              </a:ext>
            </a:extLst>
          </p:cNvPr>
          <p:cNvSpPr/>
          <p:nvPr/>
        </p:nvSpPr>
        <p:spPr>
          <a:xfrm>
            <a:off x="6305625" y="1916832"/>
            <a:ext cx="6827981" cy="6827981"/>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p:cNvSpPr/>
          <p:nvPr/>
        </p:nvSpPr>
        <p:spPr>
          <a:xfrm>
            <a:off x="4612518" y="1663465"/>
            <a:ext cx="2483768" cy="2492896"/>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latin typeface="Arial" pitchFamily="34" charset="0"/>
              <a:cs typeface="Arial" pitchFamily="34" charset="0"/>
            </a:endParaRPr>
          </a:p>
        </p:txBody>
      </p:sp>
      <p:sp>
        <p:nvSpPr>
          <p:cNvPr id="6" name="Text Placeholder 7">
            <a:extLst>
              <a:ext uri="{FF2B5EF4-FFF2-40B4-BE49-F238E27FC236}">
                <a16:creationId xmlns:a16="http://schemas.microsoft.com/office/drawing/2014/main" id="{51FC284C-1261-44ED-8713-41F8E9DF4679}"/>
              </a:ext>
            </a:extLst>
          </p:cNvPr>
          <p:cNvSpPr>
            <a:spLocks noGrp="1"/>
          </p:cNvSpPr>
          <p:nvPr>
            <p:ph type="body" sz="quarter" idx="10" hasCustomPrompt="1"/>
          </p:nvPr>
        </p:nvSpPr>
        <p:spPr>
          <a:xfrm>
            <a:off x="4769663" y="2452713"/>
            <a:ext cx="2008842" cy="914400"/>
          </a:xfrm>
          <a:prstGeom prst="rect">
            <a:avLst/>
          </a:prstGeom>
        </p:spPr>
        <p:txBody>
          <a:bodyPr anchor="ctr">
            <a:noAutofit/>
          </a:bodyPr>
          <a:lstStyle>
            <a:lvl1pPr marL="0" indent="0">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sp>
        <p:nvSpPr>
          <p:cNvPr id="2" name="Title 1">
            <a:extLst>
              <a:ext uri="{FF2B5EF4-FFF2-40B4-BE49-F238E27FC236}">
                <a16:creationId xmlns:a16="http://schemas.microsoft.com/office/drawing/2014/main" id="{8E55F31A-2E57-4A94-ADF9-2C155A3C0D2B}"/>
              </a:ext>
            </a:extLst>
          </p:cNvPr>
          <p:cNvSpPr>
            <a:spLocks noGrp="1"/>
          </p:cNvSpPr>
          <p:nvPr>
            <p:ph type="title"/>
          </p:nvPr>
        </p:nvSpPr>
        <p:spPr>
          <a:xfrm>
            <a:off x="7608168" y="4005064"/>
            <a:ext cx="4053049" cy="1143000"/>
          </a:xfrm>
          <a:prstGeom prst="rect">
            <a:avLst/>
          </a:prstGeom>
        </p:spPr>
        <p:txBody>
          <a:bodyPr/>
          <a:lstStyle>
            <a:lvl1pPr algn="l">
              <a:defRPr b="1">
                <a:solidFill>
                  <a:schemeClr val="bg1"/>
                </a:solidFill>
              </a:defRPr>
            </a:lvl1pPr>
          </a:lstStyle>
          <a:p>
            <a:r>
              <a:rPr lang="en-US"/>
              <a:t>Click to edit Master title style</a:t>
            </a:r>
            <a:endParaRPr lang="en-GB" dirty="0"/>
          </a:p>
        </p:txBody>
      </p:sp>
      <p:sp>
        <p:nvSpPr>
          <p:cNvPr id="4" name="Text Placeholder 12">
            <a:extLst>
              <a:ext uri="{FF2B5EF4-FFF2-40B4-BE49-F238E27FC236}">
                <a16:creationId xmlns:a16="http://schemas.microsoft.com/office/drawing/2014/main" id="{8F30EE01-7B85-ADFE-F600-8D87A48C16F6}"/>
              </a:ext>
            </a:extLst>
          </p:cNvPr>
          <p:cNvSpPr>
            <a:spLocks noGrp="1"/>
          </p:cNvSpPr>
          <p:nvPr>
            <p:ph type="body" sz="quarter" idx="11" hasCustomPrompt="1"/>
          </p:nvPr>
        </p:nvSpPr>
        <p:spPr>
          <a:xfrm>
            <a:off x="7608168" y="5330822"/>
            <a:ext cx="3650400" cy="428400"/>
          </a:xfrm>
        </p:spPr>
        <p:txBody>
          <a:bodyPr>
            <a:norm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GB" dirty="0"/>
              <a:t>Presenter Name</a:t>
            </a:r>
          </a:p>
          <a:p>
            <a:pPr lvl="0"/>
            <a:r>
              <a:rPr lang="en-GB" dirty="0"/>
              <a:t>Title/position (16pt)</a:t>
            </a:r>
          </a:p>
        </p:txBody>
      </p:sp>
      <p:pic>
        <p:nvPicPr>
          <p:cNvPr id="5" name="Picture 4">
            <a:extLst>
              <a:ext uri="{FF2B5EF4-FFF2-40B4-BE49-F238E27FC236}">
                <a16:creationId xmlns:a16="http://schemas.microsoft.com/office/drawing/2014/main" id="{6150C1D0-9787-BDB2-5D00-B97F6A651CD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7" name="TextBox 6">
            <a:extLst>
              <a:ext uri="{FF2B5EF4-FFF2-40B4-BE49-F238E27FC236}">
                <a16:creationId xmlns:a16="http://schemas.microsoft.com/office/drawing/2014/main" id="{BD603DF4-F962-EBEB-4453-89993779E6D5}"/>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9" name="Straight Connector 8">
            <a:extLst>
              <a:ext uri="{FF2B5EF4-FFF2-40B4-BE49-F238E27FC236}">
                <a16:creationId xmlns:a16="http://schemas.microsoft.com/office/drawing/2014/main" id="{71D52012-4BD2-7E1F-6FB3-0FCBE6E08AFA}"/>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25859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Upper graphic and icon IT">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90AB236-1F92-DD57-E536-95FE1DA281CB}"/>
              </a:ext>
            </a:extLst>
          </p:cNvPr>
          <p:cNvSpPr/>
          <p:nvPr/>
        </p:nvSpPr>
        <p:spPr>
          <a:xfrm>
            <a:off x="541690" y="2355581"/>
            <a:ext cx="2592467" cy="2592467"/>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4154FE39-165D-11B4-19F8-BD2E0A776C1C}"/>
              </a:ext>
            </a:extLst>
          </p:cNvPr>
          <p:cNvSpPr/>
          <p:nvPr/>
        </p:nvSpPr>
        <p:spPr>
          <a:xfrm>
            <a:off x="9200766" y="3999170"/>
            <a:ext cx="3525629" cy="3525629"/>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1EBFC213-D924-1F93-1603-221AFFF05607}"/>
              </a:ext>
            </a:extLst>
          </p:cNvPr>
          <p:cNvSpPr/>
          <p:nvPr/>
        </p:nvSpPr>
        <p:spPr>
          <a:xfrm>
            <a:off x="4158905" y="1414596"/>
            <a:ext cx="4429957" cy="4429957"/>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5658E428-8830-4420-813B-D789BF8941C2}"/>
              </a:ext>
            </a:extLst>
          </p:cNvPr>
          <p:cNvSpPr/>
          <p:nvPr/>
        </p:nvSpPr>
        <p:spPr>
          <a:xfrm>
            <a:off x="8452908" y="2649246"/>
            <a:ext cx="1963572" cy="1915390"/>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Oval 8">
            <a:extLst>
              <a:ext uri="{FF2B5EF4-FFF2-40B4-BE49-F238E27FC236}">
                <a16:creationId xmlns:a16="http://schemas.microsoft.com/office/drawing/2014/main" id="{785E1E6B-194A-4CCC-BA67-39111B5A941A}"/>
              </a:ext>
            </a:extLst>
          </p:cNvPr>
          <p:cNvSpPr/>
          <p:nvPr/>
        </p:nvSpPr>
        <p:spPr>
          <a:xfrm>
            <a:off x="-819689" y="4026193"/>
            <a:ext cx="1960009" cy="1911914"/>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2" name="Text Placeholder 7">
            <a:extLst>
              <a:ext uri="{FF2B5EF4-FFF2-40B4-BE49-F238E27FC236}">
                <a16:creationId xmlns:a16="http://schemas.microsoft.com/office/drawing/2014/main" id="{94012A16-25C0-42E6-A4A9-3D09E84B53BC}"/>
              </a:ext>
            </a:extLst>
          </p:cNvPr>
          <p:cNvSpPr>
            <a:spLocks noGrp="1"/>
          </p:cNvSpPr>
          <p:nvPr>
            <p:ph type="body" sz="quarter" idx="13" hasCustomPrompt="1"/>
          </p:nvPr>
        </p:nvSpPr>
        <p:spPr>
          <a:xfrm>
            <a:off x="4561054" y="2835056"/>
            <a:ext cx="3628028" cy="1929561"/>
          </a:xfrm>
          <a:prstGeom prst="rect">
            <a:avLst/>
          </a:prstGeom>
        </p:spPr>
        <p:txBody>
          <a:bodyPr anchor="ctr">
            <a:noAutofit/>
          </a:bodyPr>
          <a:lstStyle>
            <a:lvl1pPr marL="0" indent="0">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3" name="Text Placeholder 7">
            <a:extLst>
              <a:ext uri="{FF2B5EF4-FFF2-40B4-BE49-F238E27FC236}">
                <a16:creationId xmlns:a16="http://schemas.microsoft.com/office/drawing/2014/main" id="{F7E148F7-F650-4C99-AD55-DC9BCDF07D55}"/>
              </a:ext>
            </a:extLst>
          </p:cNvPr>
          <p:cNvSpPr>
            <a:spLocks noGrp="1"/>
          </p:cNvSpPr>
          <p:nvPr>
            <p:ph type="body" sz="quarter" idx="14" hasCustomPrompt="1"/>
          </p:nvPr>
        </p:nvSpPr>
        <p:spPr>
          <a:xfrm>
            <a:off x="9552384" y="4768460"/>
            <a:ext cx="2639616" cy="1612868"/>
          </a:xfrm>
          <a:prstGeom prst="rect">
            <a:avLst/>
          </a:prstGeom>
        </p:spPr>
        <p:txBody>
          <a:bodyPr anchor="ctr">
            <a:noAutofit/>
          </a:bodyPr>
          <a:lstStyle>
            <a:lvl1pPr marL="0" indent="0">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4" name="Text Placeholder 7">
            <a:extLst>
              <a:ext uri="{FF2B5EF4-FFF2-40B4-BE49-F238E27FC236}">
                <a16:creationId xmlns:a16="http://schemas.microsoft.com/office/drawing/2014/main" id="{58277CAC-FE02-47D7-8614-EC2DC3D8817A}"/>
              </a:ext>
            </a:extLst>
          </p:cNvPr>
          <p:cNvSpPr>
            <a:spLocks noGrp="1"/>
          </p:cNvSpPr>
          <p:nvPr>
            <p:ph type="body" sz="quarter" idx="15" hasCustomPrompt="1"/>
          </p:nvPr>
        </p:nvSpPr>
        <p:spPr>
          <a:xfrm>
            <a:off x="874102" y="2856546"/>
            <a:ext cx="2016225" cy="1546058"/>
          </a:xfrm>
          <a:prstGeom prst="rect">
            <a:avLst/>
          </a:prstGeom>
        </p:spPr>
        <p:txBody>
          <a:bodyPr anchor="ctr">
            <a:noAutofit/>
          </a:bodyPr>
          <a:lstStyle>
            <a:lvl1pPr marL="0" indent="0">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7" name="Oval 16">
            <a:extLst>
              <a:ext uri="{FF2B5EF4-FFF2-40B4-BE49-F238E27FC236}">
                <a16:creationId xmlns:a16="http://schemas.microsoft.com/office/drawing/2014/main" id="{7EE26252-3F80-492E-A2F2-C4364708F865}"/>
              </a:ext>
            </a:extLst>
          </p:cNvPr>
          <p:cNvSpPr/>
          <p:nvPr/>
        </p:nvSpPr>
        <p:spPr>
          <a:xfrm>
            <a:off x="2373273" y="990817"/>
            <a:ext cx="2284696" cy="2228634"/>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387F7869-FE11-11BC-3327-0BFC3DC31AB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6" name="TextBox 5">
            <a:extLst>
              <a:ext uri="{FF2B5EF4-FFF2-40B4-BE49-F238E27FC236}">
                <a16:creationId xmlns:a16="http://schemas.microsoft.com/office/drawing/2014/main" id="{55EE1CC6-509B-46E2-F849-03D7BC11D02E}"/>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7" name="Straight Connector 6">
            <a:extLst>
              <a:ext uri="{FF2B5EF4-FFF2-40B4-BE49-F238E27FC236}">
                <a16:creationId xmlns:a16="http://schemas.microsoft.com/office/drawing/2014/main" id="{2CE81081-87F5-5ABA-9541-DEE111F39E9C}"/>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85996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_Upper graphic and icon IT">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A40D417-7568-B15D-84E5-528AA5CCB765}"/>
              </a:ext>
            </a:extLst>
          </p:cNvPr>
          <p:cNvSpPr/>
          <p:nvPr/>
        </p:nvSpPr>
        <p:spPr>
          <a:xfrm>
            <a:off x="541690" y="2355581"/>
            <a:ext cx="2592467" cy="2592467"/>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474AE3C1-BB60-1BD7-7E68-BF8FBB770C2F}"/>
              </a:ext>
            </a:extLst>
          </p:cNvPr>
          <p:cNvSpPr/>
          <p:nvPr/>
        </p:nvSpPr>
        <p:spPr>
          <a:xfrm>
            <a:off x="9200766" y="3999170"/>
            <a:ext cx="3525629" cy="3525629"/>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Oval 1">
            <a:extLst>
              <a:ext uri="{FF2B5EF4-FFF2-40B4-BE49-F238E27FC236}">
                <a16:creationId xmlns:a16="http://schemas.microsoft.com/office/drawing/2014/main" id="{2112C03D-00CF-3458-3438-8A9EFC4327BF}"/>
              </a:ext>
            </a:extLst>
          </p:cNvPr>
          <p:cNvSpPr/>
          <p:nvPr/>
        </p:nvSpPr>
        <p:spPr>
          <a:xfrm>
            <a:off x="4158905" y="1414596"/>
            <a:ext cx="4429957" cy="4429957"/>
          </a:xfrm>
          <a:prstGeom prst="ellipse">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5658E428-8830-4420-813B-D789BF8941C2}"/>
              </a:ext>
            </a:extLst>
          </p:cNvPr>
          <p:cNvSpPr/>
          <p:nvPr/>
        </p:nvSpPr>
        <p:spPr>
          <a:xfrm>
            <a:off x="8452908" y="2649246"/>
            <a:ext cx="1963572" cy="1915390"/>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Oval 8">
            <a:extLst>
              <a:ext uri="{FF2B5EF4-FFF2-40B4-BE49-F238E27FC236}">
                <a16:creationId xmlns:a16="http://schemas.microsoft.com/office/drawing/2014/main" id="{785E1E6B-194A-4CCC-BA67-39111B5A941A}"/>
              </a:ext>
            </a:extLst>
          </p:cNvPr>
          <p:cNvSpPr/>
          <p:nvPr/>
        </p:nvSpPr>
        <p:spPr>
          <a:xfrm>
            <a:off x="-819689" y="4026193"/>
            <a:ext cx="1960009" cy="1911914"/>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Text Placeholder 7">
            <a:extLst>
              <a:ext uri="{FF2B5EF4-FFF2-40B4-BE49-F238E27FC236}">
                <a16:creationId xmlns:a16="http://schemas.microsoft.com/office/drawing/2014/main" id="{F7E148F7-F650-4C99-AD55-DC9BCDF07D55}"/>
              </a:ext>
            </a:extLst>
          </p:cNvPr>
          <p:cNvSpPr>
            <a:spLocks noGrp="1"/>
          </p:cNvSpPr>
          <p:nvPr>
            <p:ph type="body" sz="quarter" idx="14" hasCustomPrompt="1"/>
          </p:nvPr>
        </p:nvSpPr>
        <p:spPr>
          <a:xfrm>
            <a:off x="9552384" y="4768460"/>
            <a:ext cx="2639616" cy="1612868"/>
          </a:xfrm>
          <a:prstGeom prst="rect">
            <a:avLst/>
          </a:prstGeom>
        </p:spPr>
        <p:txBody>
          <a:bodyPr anchor="ctr">
            <a:noAutofit/>
          </a:bodyPr>
          <a:lstStyle>
            <a:lvl1pPr marL="0" indent="0">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4" name="Text Placeholder 7">
            <a:extLst>
              <a:ext uri="{FF2B5EF4-FFF2-40B4-BE49-F238E27FC236}">
                <a16:creationId xmlns:a16="http://schemas.microsoft.com/office/drawing/2014/main" id="{58277CAC-FE02-47D7-8614-EC2DC3D8817A}"/>
              </a:ext>
            </a:extLst>
          </p:cNvPr>
          <p:cNvSpPr>
            <a:spLocks noGrp="1"/>
          </p:cNvSpPr>
          <p:nvPr>
            <p:ph type="body" sz="quarter" idx="15" hasCustomPrompt="1"/>
          </p:nvPr>
        </p:nvSpPr>
        <p:spPr>
          <a:xfrm>
            <a:off x="874102" y="2856546"/>
            <a:ext cx="2016225" cy="1546058"/>
          </a:xfrm>
          <a:prstGeom prst="rect">
            <a:avLst/>
          </a:prstGeom>
        </p:spPr>
        <p:txBody>
          <a:bodyPr anchor="ctr">
            <a:noAutofit/>
          </a:bodyPr>
          <a:lstStyle>
            <a:lvl1pPr marL="0" indent="0">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9" name="Oval 18">
            <a:extLst>
              <a:ext uri="{FF2B5EF4-FFF2-40B4-BE49-F238E27FC236}">
                <a16:creationId xmlns:a16="http://schemas.microsoft.com/office/drawing/2014/main" id="{94328F02-96CE-4A1E-9B2C-98C0125F8D40}"/>
              </a:ext>
            </a:extLst>
          </p:cNvPr>
          <p:cNvSpPr/>
          <p:nvPr/>
        </p:nvSpPr>
        <p:spPr>
          <a:xfrm>
            <a:off x="2373273" y="990817"/>
            <a:ext cx="2284696" cy="2228634"/>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a:extLst>
              <a:ext uri="{FF2B5EF4-FFF2-40B4-BE49-F238E27FC236}">
                <a16:creationId xmlns:a16="http://schemas.microsoft.com/office/drawing/2014/main" id="{BE0580D1-3481-70F6-58AE-E4044840D7F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7889" y="2081686"/>
            <a:ext cx="4620973" cy="31402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80B7B88-FCB8-4F15-E6F9-6D919C28DC6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7" name="TextBox 6">
            <a:extLst>
              <a:ext uri="{FF2B5EF4-FFF2-40B4-BE49-F238E27FC236}">
                <a16:creationId xmlns:a16="http://schemas.microsoft.com/office/drawing/2014/main" id="{73BD9A2D-53C3-24D7-1699-A9120A642AA8}"/>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10" name="Straight Connector 9">
            <a:extLst>
              <a:ext uri="{FF2B5EF4-FFF2-40B4-BE49-F238E27FC236}">
                <a16:creationId xmlns:a16="http://schemas.microsoft.com/office/drawing/2014/main" id="{AA3C282D-234B-F2B2-E890-489782FE4C65}"/>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48407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_Upper graphic and icon IT">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A40D417-7568-B15D-84E5-528AA5CCB765}"/>
              </a:ext>
            </a:extLst>
          </p:cNvPr>
          <p:cNvSpPr/>
          <p:nvPr/>
        </p:nvSpPr>
        <p:spPr>
          <a:xfrm>
            <a:off x="541690" y="2355581"/>
            <a:ext cx="2592467" cy="2592467"/>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474AE3C1-BB60-1BD7-7E68-BF8FBB770C2F}"/>
              </a:ext>
            </a:extLst>
          </p:cNvPr>
          <p:cNvSpPr/>
          <p:nvPr/>
        </p:nvSpPr>
        <p:spPr>
          <a:xfrm>
            <a:off x="9200766" y="3999170"/>
            <a:ext cx="3525629" cy="3525629"/>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a:extLst>
              <a:ext uri="{FF2B5EF4-FFF2-40B4-BE49-F238E27FC236}">
                <a16:creationId xmlns:a16="http://schemas.microsoft.com/office/drawing/2014/main" id="{2112C03D-00CF-3458-3438-8A9EFC4327BF}"/>
              </a:ext>
            </a:extLst>
          </p:cNvPr>
          <p:cNvSpPr/>
          <p:nvPr/>
        </p:nvSpPr>
        <p:spPr>
          <a:xfrm>
            <a:off x="4158905" y="1414596"/>
            <a:ext cx="4429957" cy="4429957"/>
          </a:xfrm>
          <a:prstGeom prst="ellipse">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785E1E6B-194A-4CCC-BA67-39111B5A941A}"/>
              </a:ext>
            </a:extLst>
          </p:cNvPr>
          <p:cNvSpPr/>
          <p:nvPr/>
        </p:nvSpPr>
        <p:spPr>
          <a:xfrm>
            <a:off x="-819689" y="4026193"/>
            <a:ext cx="1960009" cy="1911914"/>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Text Placeholder 7">
            <a:extLst>
              <a:ext uri="{FF2B5EF4-FFF2-40B4-BE49-F238E27FC236}">
                <a16:creationId xmlns:a16="http://schemas.microsoft.com/office/drawing/2014/main" id="{F7E148F7-F650-4C99-AD55-DC9BCDF07D55}"/>
              </a:ext>
            </a:extLst>
          </p:cNvPr>
          <p:cNvSpPr>
            <a:spLocks noGrp="1"/>
          </p:cNvSpPr>
          <p:nvPr>
            <p:ph type="body" sz="quarter" idx="14" hasCustomPrompt="1"/>
          </p:nvPr>
        </p:nvSpPr>
        <p:spPr>
          <a:xfrm>
            <a:off x="9552384" y="4768460"/>
            <a:ext cx="2639616" cy="1612868"/>
          </a:xfrm>
          <a:prstGeom prst="rect">
            <a:avLst/>
          </a:prstGeom>
        </p:spPr>
        <p:txBody>
          <a:bodyPr anchor="ctr">
            <a:noAutofit/>
          </a:bodyPr>
          <a:lstStyle>
            <a:lvl1pPr marL="0" indent="0">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4" name="Text Placeholder 7">
            <a:extLst>
              <a:ext uri="{FF2B5EF4-FFF2-40B4-BE49-F238E27FC236}">
                <a16:creationId xmlns:a16="http://schemas.microsoft.com/office/drawing/2014/main" id="{58277CAC-FE02-47D7-8614-EC2DC3D8817A}"/>
              </a:ext>
            </a:extLst>
          </p:cNvPr>
          <p:cNvSpPr>
            <a:spLocks noGrp="1"/>
          </p:cNvSpPr>
          <p:nvPr>
            <p:ph type="body" sz="quarter" idx="15" hasCustomPrompt="1"/>
          </p:nvPr>
        </p:nvSpPr>
        <p:spPr>
          <a:xfrm>
            <a:off x="874102" y="2856546"/>
            <a:ext cx="2016225" cy="1546058"/>
          </a:xfrm>
          <a:prstGeom prst="rect">
            <a:avLst/>
          </a:prstGeom>
        </p:spPr>
        <p:txBody>
          <a:bodyPr anchor="ctr">
            <a:noAutofit/>
          </a:bodyPr>
          <a:lstStyle>
            <a:lvl1pPr marL="0" indent="0">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grpSp>
        <p:nvGrpSpPr>
          <p:cNvPr id="6" name="Group 5">
            <a:extLst>
              <a:ext uri="{FF2B5EF4-FFF2-40B4-BE49-F238E27FC236}">
                <a16:creationId xmlns:a16="http://schemas.microsoft.com/office/drawing/2014/main" id="{43EAEDF6-41F2-FF6B-D0FD-C9E0F927305E}"/>
              </a:ext>
            </a:extLst>
          </p:cNvPr>
          <p:cNvGrpSpPr/>
          <p:nvPr/>
        </p:nvGrpSpPr>
        <p:grpSpPr>
          <a:xfrm>
            <a:off x="3403883" y="659574"/>
            <a:ext cx="5940000" cy="5940000"/>
            <a:chOff x="3403883" y="659574"/>
            <a:chExt cx="5940000" cy="5940000"/>
          </a:xfrm>
        </p:grpSpPr>
        <p:pic>
          <p:nvPicPr>
            <p:cNvPr id="7" name="Picture 6">
              <a:extLst>
                <a:ext uri="{FF2B5EF4-FFF2-40B4-BE49-F238E27FC236}">
                  <a16:creationId xmlns:a16="http://schemas.microsoft.com/office/drawing/2014/main" id="{E67048A4-1D14-A7DA-7B38-9DD6E1CFCC68}"/>
                </a:ext>
              </a:extLst>
            </p:cNvPr>
            <p:cNvPicPr>
              <a:picLocks noChangeAspect="1"/>
            </p:cNvPicPr>
            <p:nvPr/>
          </p:nvPicPr>
          <p:blipFill>
            <a:blip r:embed="rId2"/>
            <a:stretch>
              <a:fillRect/>
            </a:stretch>
          </p:blipFill>
          <p:spPr>
            <a:xfrm flipH="1">
              <a:off x="4158905" y="1373344"/>
              <a:ext cx="4044133" cy="4111311"/>
            </a:xfrm>
            <a:prstGeom prst="rect">
              <a:avLst/>
            </a:prstGeom>
          </p:spPr>
        </p:pic>
        <p:sp>
          <p:nvSpPr>
            <p:cNvPr id="10" name="Circle: Hollow 9">
              <a:extLst>
                <a:ext uri="{FF2B5EF4-FFF2-40B4-BE49-F238E27FC236}">
                  <a16:creationId xmlns:a16="http://schemas.microsoft.com/office/drawing/2014/main" id="{2891CD54-A7A3-B54E-084E-28107ED21932}"/>
                </a:ext>
              </a:extLst>
            </p:cNvPr>
            <p:cNvSpPr/>
            <p:nvPr/>
          </p:nvSpPr>
          <p:spPr>
            <a:xfrm>
              <a:off x="3403883" y="659574"/>
              <a:ext cx="5940000" cy="5940000"/>
            </a:xfrm>
            <a:prstGeom prst="donut">
              <a:avLst>
                <a:gd name="adj" fmla="val 1282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Oval 18">
            <a:extLst>
              <a:ext uri="{FF2B5EF4-FFF2-40B4-BE49-F238E27FC236}">
                <a16:creationId xmlns:a16="http://schemas.microsoft.com/office/drawing/2014/main" id="{94328F02-96CE-4A1E-9B2C-98C0125F8D40}"/>
              </a:ext>
            </a:extLst>
          </p:cNvPr>
          <p:cNvSpPr/>
          <p:nvPr/>
        </p:nvSpPr>
        <p:spPr>
          <a:xfrm>
            <a:off x="2373273" y="990817"/>
            <a:ext cx="2284696" cy="2228634"/>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5658E428-8830-4420-813B-D789BF8941C2}"/>
              </a:ext>
            </a:extLst>
          </p:cNvPr>
          <p:cNvSpPr/>
          <p:nvPr/>
        </p:nvSpPr>
        <p:spPr>
          <a:xfrm>
            <a:off x="8452908" y="2649246"/>
            <a:ext cx="1963572" cy="1915390"/>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5" name="Picture 4">
            <a:extLst>
              <a:ext uri="{FF2B5EF4-FFF2-40B4-BE49-F238E27FC236}">
                <a16:creationId xmlns:a16="http://schemas.microsoft.com/office/drawing/2014/main" id="{B9C10CF4-4837-3B60-5A9B-B0B1B6B8765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11" name="TextBox 10">
            <a:extLst>
              <a:ext uri="{FF2B5EF4-FFF2-40B4-BE49-F238E27FC236}">
                <a16:creationId xmlns:a16="http://schemas.microsoft.com/office/drawing/2014/main" id="{FDA0E14F-C422-1766-4C1F-29AADB043F6F}"/>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12" name="Straight Connector 11">
            <a:extLst>
              <a:ext uri="{FF2B5EF4-FFF2-40B4-BE49-F238E27FC236}">
                <a16:creationId xmlns:a16="http://schemas.microsoft.com/office/drawing/2014/main" id="{7F06BA13-F0B0-7943-3592-424026CE2B64}"/>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1470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4_Upper graphic and icon IT">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A40D417-7568-B15D-84E5-528AA5CCB765}"/>
              </a:ext>
            </a:extLst>
          </p:cNvPr>
          <p:cNvSpPr/>
          <p:nvPr/>
        </p:nvSpPr>
        <p:spPr>
          <a:xfrm>
            <a:off x="541690" y="2355581"/>
            <a:ext cx="2592467" cy="2592467"/>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474AE3C1-BB60-1BD7-7E68-BF8FBB770C2F}"/>
              </a:ext>
            </a:extLst>
          </p:cNvPr>
          <p:cNvSpPr/>
          <p:nvPr/>
        </p:nvSpPr>
        <p:spPr>
          <a:xfrm>
            <a:off x="9200766" y="3999170"/>
            <a:ext cx="3525629" cy="3525629"/>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a:extLst>
              <a:ext uri="{FF2B5EF4-FFF2-40B4-BE49-F238E27FC236}">
                <a16:creationId xmlns:a16="http://schemas.microsoft.com/office/drawing/2014/main" id="{2112C03D-00CF-3458-3438-8A9EFC4327BF}"/>
              </a:ext>
            </a:extLst>
          </p:cNvPr>
          <p:cNvSpPr/>
          <p:nvPr/>
        </p:nvSpPr>
        <p:spPr>
          <a:xfrm>
            <a:off x="4158905" y="1414596"/>
            <a:ext cx="4429957" cy="4429957"/>
          </a:xfrm>
          <a:prstGeom prst="ellipse">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5658E428-8830-4420-813B-D789BF8941C2}"/>
              </a:ext>
            </a:extLst>
          </p:cNvPr>
          <p:cNvSpPr/>
          <p:nvPr/>
        </p:nvSpPr>
        <p:spPr>
          <a:xfrm>
            <a:off x="8452908" y="2649246"/>
            <a:ext cx="1963572" cy="1915390"/>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Oval 8">
            <a:extLst>
              <a:ext uri="{FF2B5EF4-FFF2-40B4-BE49-F238E27FC236}">
                <a16:creationId xmlns:a16="http://schemas.microsoft.com/office/drawing/2014/main" id="{785E1E6B-194A-4CCC-BA67-39111B5A941A}"/>
              </a:ext>
            </a:extLst>
          </p:cNvPr>
          <p:cNvSpPr/>
          <p:nvPr/>
        </p:nvSpPr>
        <p:spPr>
          <a:xfrm>
            <a:off x="-819689" y="4026193"/>
            <a:ext cx="1960009" cy="1911914"/>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Text Placeholder 7">
            <a:extLst>
              <a:ext uri="{FF2B5EF4-FFF2-40B4-BE49-F238E27FC236}">
                <a16:creationId xmlns:a16="http://schemas.microsoft.com/office/drawing/2014/main" id="{F7E148F7-F650-4C99-AD55-DC9BCDF07D55}"/>
              </a:ext>
            </a:extLst>
          </p:cNvPr>
          <p:cNvSpPr>
            <a:spLocks noGrp="1"/>
          </p:cNvSpPr>
          <p:nvPr>
            <p:ph type="body" sz="quarter" idx="14" hasCustomPrompt="1"/>
          </p:nvPr>
        </p:nvSpPr>
        <p:spPr>
          <a:xfrm>
            <a:off x="9552384" y="4768460"/>
            <a:ext cx="2639616" cy="1612868"/>
          </a:xfrm>
          <a:prstGeom prst="rect">
            <a:avLst/>
          </a:prstGeom>
        </p:spPr>
        <p:txBody>
          <a:bodyPr anchor="ctr">
            <a:noAutofit/>
          </a:bodyPr>
          <a:lstStyle>
            <a:lvl1pPr marL="0" indent="0">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4" name="Text Placeholder 7">
            <a:extLst>
              <a:ext uri="{FF2B5EF4-FFF2-40B4-BE49-F238E27FC236}">
                <a16:creationId xmlns:a16="http://schemas.microsoft.com/office/drawing/2014/main" id="{58277CAC-FE02-47D7-8614-EC2DC3D8817A}"/>
              </a:ext>
            </a:extLst>
          </p:cNvPr>
          <p:cNvSpPr>
            <a:spLocks noGrp="1"/>
          </p:cNvSpPr>
          <p:nvPr>
            <p:ph type="body" sz="quarter" idx="15" hasCustomPrompt="1"/>
          </p:nvPr>
        </p:nvSpPr>
        <p:spPr>
          <a:xfrm>
            <a:off x="874102" y="2856546"/>
            <a:ext cx="2016225" cy="1546058"/>
          </a:xfrm>
          <a:prstGeom prst="rect">
            <a:avLst/>
          </a:prstGeom>
        </p:spPr>
        <p:txBody>
          <a:bodyPr anchor="ctr">
            <a:noAutofit/>
          </a:bodyPr>
          <a:lstStyle>
            <a:lvl1pPr marL="0" indent="0">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9" name="Oval 18">
            <a:extLst>
              <a:ext uri="{FF2B5EF4-FFF2-40B4-BE49-F238E27FC236}">
                <a16:creationId xmlns:a16="http://schemas.microsoft.com/office/drawing/2014/main" id="{94328F02-96CE-4A1E-9B2C-98C0125F8D40}"/>
              </a:ext>
            </a:extLst>
          </p:cNvPr>
          <p:cNvSpPr/>
          <p:nvPr/>
        </p:nvSpPr>
        <p:spPr>
          <a:xfrm>
            <a:off x="2373273" y="990817"/>
            <a:ext cx="2284696" cy="2228634"/>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4EB4622A-763B-E478-542B-C5677E62E7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2112" y="1080697"/>
            <a:ext cx="4476750" cy="4953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79CA8FF-D452-040D-5D7D-29704AD554D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7" name="TextBox 6">
            <a:extLst>
              <a:ext uri="{FF2B5EF4-FFF2-40B4-BE49-F238E27FC236}">
                <a16:creationId xmlns:a16="http://schemas.microsoft.com/office/drawing/2014/main" id="{2B19A20B-BA15-446E-C87C-67E323BC7148}"/>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10" name="Straight Connector 9">
            <a:extLst>
              <a:ext uri="{FF2B5EF4-FFF2-40B4-BE49-F238E27FC236}">
                <a16:creationId xmlns:a16="http://schemas.microsoft.com/office/drawing/2014/main" id="{F5996132-9987-FA5B-930D-52CD2E200B0C}"/>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21017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5_Vertical Title and Text">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2180FC50-8D4E-EE53-8DB5-C35861DD9218}"/>
              </a:ext>
            </a:extLst>
          </p:cNvPr>
          <p:cNvSpPr/>
          <p:nvPr/>
        </p:nvSpPr>
        <p:spPr>
          <a:xfrm>
            <a:off x="3431704" y="1004681"/>
            <a:ext cx="5256584" cy="4896544"/>
          </a:xfrm>
          <a:prstGeom prst="ellipse">
            <a:avLst/>
          </a:prstGeom>
          <a:noFill/>
          <a:ln>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8762DC9-1670-4F2C-9616-E70711414E65}"/>
              </a:ext>
            </a:extLst>
          </p:cNvPr>
          <p:cNvSpPr>
            <a:spLocks noGrp="1"/>
          </p:cNvSpPr>
          <p:nvPr>
            <p:ph type="title" hasCustomPrompt="1"/>
          </p:nvPr>
        </p:nvSpPr>
        <p:spPr>
          <a:xfrm>
            <a:off x="255125" y="6090304"/>
            <a:ext cx="9697077" cy="644214"/>
          </a:xfrm>
          <a:prstGeom prst="rect">
            <a:avLst/>
          </a:prstGeom>
        </p:spPr>
        <p:txBody>
          <a:bodyPr anchor="t">
            <a:normAutofit/>
          </a:bodyPr>
          <a:lstStyle>
            <a:lvl1pPr algn="l">
              <a:defRPr sz="3200" b="1">
                <a:solidFill>
                  <a:schemeClr val="accent1"/>
                </a:solidFill>
              </a:defRPr>
            </a:lvl1pPr>
          </a:lstStyle>
          <a:p>
            <a:r>
              <a:rPr lang="en-US" dirty="0"/>
              <a:t>Slide Title</a:t>
            </a:r>
            <a:endParaRPr lang="en-GB" dirty="0"/>
          </a:p>
        </p:txBody>
      </p:sp>
      <p:sp>
        <p:nvSpPr>
          <p:cNvPr id="11" name="Oval 10">
            <a:extLst>
              <a:ext uri="{FF2B5EF4-FFF2-40B4-BE49-F238E27FC236}">
                <a16:creationId xmlns:a16="http://schemas.microsoft.com/office/drawing/2014/main" id="{A3AA900D-2CB3-4AAB-A29B-220F17BA83EF}"/>
              </a:ext>
            </a:extLst>
          </p:cNvPr>
          <p:cNvSpPr/>
          <p:nvPr/>
        </p:nvSpPr>
        <p:spPr>
          <a:xfrm>
            <a:off x="4946010" y="-3432"/>
            <a:ext cx="2349319" cy="23493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Oval 13">
            <a:extLst>
              <a:ext uri="{FF2B5EF4-FFF2-40B4-BE49-F238E27FC236}">
                <a16:creationId xmlns:a16="http://schemas.microsoft.com/office/drawing/2014/main" id="{52B3027F-0CD8-4403-88D9-B008C2B97512}"/>
              </a:ext>
            </a:extLst>
          </p:cNvPr>
          <p:cNvSpPr/>
          <p:nvPr/>
        </p:nvSpPr>
        <p:spPr>
          <a:xfrm>
            <a:off x="2567608" y="1004681"/>
            <a:ext cx="2349319" cy="2349319"/>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Oval 16">
            <a:extLst>
              <a:ext uri="{FF2B5EF4-FFF2-40B4-BE49-F238E27FC236}">
                <a16:creationId xmlns:a16="http://schemas.microsoft.com/office/drawing/2014/main" id="{DFEDB776-767B-456F-8D4C-87F0B4F4B98D}"/>
              </a:ext>
            </a:extLst>
          </p:cNvPr>
          <p:cNvSpPr/>
          <p:nvPr/>
        </p:nvSpPr>
        <p:spPr>
          <a:xfrm>
            <a:off x="2567608" y="3551906"/>
            <a:ext cx="2349319" cy="23493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0" name="Oval 19">
            <a:extLst>
              <a:ext uri="{FF2B5EF4-FFF2-40B4-BE49-F238E27FC236}">
                <a16:creationId xmlns:a16="http://schemas.microsoft.com/office/drawing/2014/main" id="{321A4D0D-559D-4A7D-ADB5-F90915707149}"/>
              </a:ext>
            </a:extLst>
          </p:cNvPr>
          <p:cNvSpPr/>
          <p:nvPr/>
        </p:nvSpPr>
        <p:spPr>
          <a:xfrm>
            <a:off x="7320136" y="1004681"/>
            <a:ext cx="2349319" cy="2349319"/>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3" name="Oval 22">
            <a:extLst>
              <a:ext uri="{FF2B5EF4-FFF2-40B4-BE49-F238E27FC236}">
                <a16:creationId xmlns:a16="http://schemas.microsoft.com/office/drawing/2014/main" id="{1D03AE55-8FD3-48C8-B97E-4AC25D702655}"/>
              </a:ext>
            </a:extLst>
          </p:cNvPr>
          <p:cNvSpPr/>
          <p:nvPr/>
        </p:nvSpPr>
        <p:spPr>
          <a:xfrm>
            <a:off x="7320136" y="3551906"/>
            <a:ext cx="2349319" cy="23493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6" name="Oval 25">
            <a:extLst>
              <a:ext uri="{FF2B5EF4-FFF2-40B4-BE49-F238E27FC236}">
                <a16:creationId xmlns:a16="http://schemas.microsoft.com/office/drawing/2014/main" id="{02CB4D69-547C-47F4-9DBA-0756CDB16860}"/>
              </a:ext>
            </a:extLst>
          </p:cNvPr>
          <p:cNvSpPr/>
          <p:nvPr/>
        </p:nvSpPr>
        <p:spPr>
          <a:xfrm>
            <a:off x="4943872" y="4461065"/>
            <a:ext cx="2349319" cy="2349319"/>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Text Placeholder 7">
            <a:extLst>
              <a:ext uri="{FF2B5EF4-FFF2-40B4-BE49-F238E27FC236}">
                <a16:creationId xmlns:a16="http://schemas.microsoft.com/office/drawing/2014/main" id="{2D846737-DA44-99A9-0A22-F0BA8104C7E1}"/>
              </a:ext>
            </a:extLst>
          </p:cNvPr>
          <p:cNvSpPr>
            <a:spLocks noGrp="1"/>
          </p:cNvSpPr>
          <p:nvPr>
            <p:ph type="body" sz="quarter" idx="11" hasCustomPrompt="1"/>
          </p:nvPr>
        </p:nvSpPr>
        <p:spPr>
          <a:xfrm>
            <a:off x="5192028" y="815602"/>
            <a:ext cx="1807943" cy="682953"/>
          </a:xfrm>
          <a:prstGeom prst="rect">
            <a:avLst/>
          </a:prstGeom>
        </p:spPr>
        <p:txBody>
          <a:bodyPr anchor="ctr">
            <a:noAutofit/>
          </a:bodyPr>
          <a:lstStyle>
            <a:lvl1pPr marL="0" indent="0">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7" name="Text Placeholder 7">
            <a:extLst>
              <a:ext uri="{FF2B5EF4-FFF2-40B4-BE49-F238E27FC236}">
                <a16:creationId xmlns:a16="http://schemas.microsoft.com/office/drawing/2014/main" id="{7D068AEB-BEC0-12C3-357F-9DF2016FEC81}"/>
              </a:ext>
            </a:extLst>
          </p:cNvPr>
          <p:cNvSpPr>
            <a:spLocks noGrp="1"/>
          </p:cNvSpPr>
          <p:nvPr>
            <p:ph type="body" sz="quarter" idx="12" hasCustomPrompt="1"/>
          </p:nvPr>
        </p:nvSpPr>
        <p:spPr>
          <a:xfrm>
            <a:off x="7590823" y="1842278"/>
            <a:ext cx="1807943" cy="682953"/>
          </a:xfrm>
          <a:prstGeom prst="rect">
            <a:avLst/>
          </a:prstGeom>
        </p:spPr>
        <p:txBody>
          <a:bodyPr anchor="ctr">
            <a:noAutofit/>
          </a:bodyPr>
          <a:lstStyle>
            <a:lvl1pPr marL="0" indent="0">
              <a:buNone/>
              <a:defRPr sz="16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8" name="Text Placeholder 7">
            <a:extLst>
              <a:ext uri="{FF2B5EF4-FFF2-40B4-BE49-F238E27FC236}">
                <a16:creationId xmlns:a16="http://schemas.microsoft.com/office/drawing/2014/main" id="{785224A4-D7D0-0045-2096-93CE66EFEF30}"/>
              </a:ext>
            </a:extLst>
          </p:cNvPr>
          <p:cNvSpPr>
            <a:spLocks noGrp="1"/>
          </p:cNvSpPr>
          <p:nvPr>
            <p:ph type="body" sz="quarter" idx="13" hasCustomPrompt="1"/>
          </p:nvPr>
        </p:nvSpPr>
        <p:spPr>
          <a:xfrm>
            <a:off x="7621258" y="4385088"/>
            <a:ext cx="1807943" cy="682953"/>
          </a:xfrm>
          <a:prstGeom prst="rect">
            <a:avLst/>
          </a:prstGeom>
        </p:spPr>
        <p:txBody>
          <a:bodyPr anchor="ctr">
            <a:noAutofit/>
          </a:bodyPr>
          <a:lstStyle>
            <a:lvl1pPr marL="0" indent="0">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8" name="Text Placeholder 7">
            <a:extLst>
              <a:ext uri="{FF2B5EF4-FFF2-40B4-BE49-F238E27FC236}">
                <a16:creationId xmlns:a16="http://schemas.microsoft.com/office/drawing/2014/main" id="{ECA3AF0B-E942-5A3E-DE31-B0293B6EABD9}"/>
              </a:ext>
            </a:extLst>
          </p:cNvPr>
          <p:cNvSpPr>
            <a:spLocks noGrp="1"/>
          </p:cNvSpPr>
          <p:nvPr>
            <p:ph type="body" sz="quarter" idx="14" hasCustomPrompt="1"/>
          </p:nvPr>
        </p:nvSpPr>
        <p:spPr>
          <a:xfrm>
            <a:off x="5214560" y="5294247"/>
            <a:ext cx="1807943" cy="682953"/>
          </a:xfrm>
          <a:prstGeom prst="rect">
            <a:avLst/>
          </a:prstGeom>
        </p:spPr>
        <p:txBody>
          <a:bodyPr anchor="ctr">
            <a:noAutofit/>
          </a:bodyPr>
          <a:lstStyle>
            <a:lvl1pPr marL="0" indent="0">
              <a:buNone/>
              <a:defRPr sz="16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9" name="Text Placeholder 7">
            <a:extLst>
              <a:ext uri="{FF2B5EF4-FFF2-40B4-BE49-F238E27FC236}">
                <a16:creationId xmlns:a16="http://schemas.microsoft.com/office/drawing/2014/main" id="{040C95BF-AAEE-FAC2-7E1E-A67222E3A3E5}"/>
              </a:ext>
            </a:extLst>
          </p:cNvPr>
          <p:cNvSpPr>
            <a:spLocks noGrp="1"/>
          </p:cNvSpPr>
          <p:nvPr>
            <p:ph type="body" sz="quarter" idx="15" hasCustomPrompt="1"/>
          </p:nvPr>
        </p:nvSpPr>
        <p:spPr>
          <a:xfrm>
            <a:off x="2838296" y="4385088"/>
            <a:ext cx="1807943" cy="682953"/>
          </a:xfrm>
          <a:prstGeom prst="rect">
            <a:avLst/>
          </a:prstGeom>
        </p:spPr>
        <p:txBody>
          <a:bodyPr anchor="ctr">
            <a:noAutofit/>
          </a:bodyPr>
          <a:lstStyle>
            <a:lvl1pPr marL="0" indent="0">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30" name="Text Placeholder 7">
            <a:extLst>
              <a:ext uri="{FF2B5EF4-FFF2-40B4-BE49-F238E27FC236}">
                <a16:creationId xmlns:a16="http://schemas.microsoft.com/office/drawing/2014/main" id="{CFE97C0C-B69E-9086-E230-E27861E18350}"/>
              </a:ext>
            </a:extLst>
          </p:cNvPr>
          <p:cNvSpPr>
            <a:spLocks noGrp="1"/>
          </p:cNvSpPr>
          <p:nvPr>
            <p:ph type="body" sz="quarter" idx="16" hasCustomPrompt="1"/>
          </p:nvPr>
        </p:nvSpPr>
        <p:spPr>
          <a:xfrm>
            <a:off x="2812932" y="1837863"/>
            <a:ext cx="1807943" cy="682953"/>
          </a:xfrm>
          <a:prstGeom prst="rect">
            <a:avLst/>
          </a:prstGeom>
        </p:spPr>
        <p:txBody>
          <a:bodyPr anchor="ctr">
            <a:noAutofit/>
          </a:bodyPr>
          <a:lstStyle>
            <a:lvl1pPr marL="0" indent="0">
              <a:buNone/>
              <a:defRPr sz="16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pic>
        <p:nvPicPr>
          <p:cNvPr id="5" name="Picture 4">
            <a:extLst>
              <a:ext uri="{FF2B5EF4-FFF2-40B4-BE49-F238E27FC236}">
                <a16:creationId xmlns:a16="http://schemas.microsoft.com/office/drawing/2014/main" id="{603AF214-0A1E-78FB-8E03-F2B8F1B5C1E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6" name="TextBox 5">
            <a:extLst>
              <a:ext uri="{FF2B5EF4-FFF2-40B4-BE49-F238E27FC236}">
                <a16:creationId xmlns:a16="http://schemas.microsoft.com/office/drawing/2014/main" id="{6F9387E0-98EF-300C-E4B6-4B0955CE5FED}"/>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9" name="Straight Connector 8">
            <a:extLst>
              <a:ext uri="{FF2B5EF4-FFF2-40B4-BE49-F238E27FC236}">
                <a16:creationId xmlns:a16="http://schemas.microsoft.com/office/drawing/2014/main" id="{52D48341-C1C0-6AFC-2CAD-D9F83A8FD3AE}"/>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00031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END slide, contacts">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7DB7EBC7-9D4F-06D6-AA08-13B28C3BD703}"/>
              </a:ext>
            </a:extLst>
          </p:cNvPr>
          <p:cNvSpPr/>
          <p:nvPr/>
        </p:nvSpPr>
        <p:spPr>
          <a:xfrm>
            <a:off x="2672226" y="512095"/>
            <a:ext cx="6046151" cy="6046151"/>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p:cNvSpPr/>
          <p:nvPr/>
        </p:nvSpPr>
        <p:spPr>
          <a:xfrm>
            <a:off x="8112224" y="4218580"/>
            <a:ext cx="2451832" cy="2394813"/>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latin typeface="Arial" pitchFamily="34" charset="0"/>
                <a:cs typeface="Arial" pitchFamily="34" charset="0"/>
              </a:rPr>
              <a:t> </a:t>
            </a:r>
          </a:p>
          <a:p>
            <a:endParaRPr lang="en-GB" sz="1600" b="1" dirty="0">
              <a:latin typeface="Arial" pitchFamily="34" charset="0"/>
              <a:cs typeface="Arial" pitchFamily="34" charset="0"/>
            </a:endParaRPr>
          </a:p>
        </p:txBody>
      </p:sp>
      <p:sp>
        <p:nvSpPr>
          <p:cNvPr id="4" name="Title 5">
            <a:extLst>
              <a:ext uri="{FF2B5EF4-FFF2-40B4-BE49-F238E27FC236}">
                <a16:creationId xmlns:a16="http://schemas.microsoft.com/office/drawing/2014/main" id="{D0C06E3D-CE9D-4FCD-9BF6-2175C910433D}"/>
              </a:ext>
            </a:extLst>
          </p:cNvPr>
          <p:cNvSpPr>
            <a:spLocks noGrp="1"/>
          </p:cNvSpPr>
          <p:nvPr>
            <p:ph type="title" hasCustomPrompt="1"/>
          </p:nvPr>
        </p:nvSpPr>
        <p:spPr>
          <a:xfrm>
            <a:off x="3595068" y="2963670"/>
            <a:ext cx="4200466" cy="1143000"/>
          </a:xfrm>
          <a:prstGeom prst="rect">
            <a:avLst/>
          </a:prstGeom>
        </p:spPr>
        <p:txBody>
          <a:bodyPr/>
          <a:lstStyle>
            <a:lvl1pPr algn="l">
              <a:defRPr b="1">
                <a:solidFill>
                  <a:schemeClr val="bg1"/>
                </a:solidFill>
              </a:defRPr>
            </a:lvl1pPr>
          </a:lstStyle>
          <a:p>
            <a:r>
              <a:rPr lang="en-US" dirty="0"/>
              <a:t>Click to edit end title</a:t>
            </a:r>
            <a:endParaRPr lang="en-GB" dirty="0"/>
          </a:p>
        </p:txBody>
      </p:sp>
      <p:sp>
        <p:nvSpPr>
          <p:cNvPr id="5" name="TextBox 4">
            <a:extLst>
              <a:ext uri="{FF2B5EF4-FFF2-40B4-BE49-F238E27FC236}">
                <a16:creationId xmlns:a16="http://schemas.microsoft.com/office/drawing/2014/main" id="{7A1DF485-6978-6589-9EC5-CD92C97CC286}"/>
              </a:ext>
            </a:extLst>
          </p:cNvPr>
          <p:cNvSpPr txBox="1"/>
          <p:nvPr/>
        </p:nvSpPr>
        <p:spPr>
          <a:xfrm>
            <a:off x="263353" y="5714433"/>
            <a:ext cx="2952327" cy="954107"/>
          </a:xfrm>
          <a:prstGeom prst="rect">
            <a:avLst/>
          </a:prstGeom>
          <a:noFill/>
        </p:spPr>
        <p:txBody>
          <a:bodyPr wrap="square" anchor="b">
            <a:spAutoFit/>
          </a:bodyPr>
          <a:lstStyle/>
          <a:p>
            <a:pPr marL="0" algn="l" rtl="0" eaLnBrk="1" latinLnBrk="0" hangingPunct="1">
              <a:spcBef>
                <a:spcPts val="0"/>
              </a:spcBef>
              <a:spcAft>
                <a:spcPts val="0"/>
              </a:spcAft>
            </a:pPr>
            <a:r>
              <a:rPr lang="en-GB" sz="1400" b="0" kern="12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This was created by the Service Transformation Group which is facilitated by NSS’s Programme Management Services. </a:t>
            </a:r>
            <a:endParaRPr lang="en-GB" sz="1100" dirty="0">
              <a:effectLst/>
            </a:endParaRPr>
          </a:p>
        </p:txBody>
      </p:sp>
      <p:pic>
        <p:nvPicPr>
          <p:cNvPr id="3" name="Picture 2">
            <a:extLst>
              <a:ext uri="{FF2B5EF4-FFF2-40B4-BE49-F238E27FC236}">
                <a16:creationId xmlns:a16="http://schemas.microsoft.com/office/drawing/2014/main" id="{0D1A16C9-4714-651C-5B2E-65DC4DF254B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7" name="TextBox 6">
            <a:extLst>
              <a:ext uri="{FF2B5EF4-FFF2-40B4-BE49-F238E27FC236}">
                <a16:creationId xmlns:a16="http://schemas.microsoft.com/office/drawing/2014/main" id="{52950722-AF00-EE64-7604-B584659DD67D}"/>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8" name="Straight Connector 7">
            <a:extLst>
              <a:ext uri="{FF2B5EF4-FFF2-40B4-BE49-F238E27FC236}">
                <a16:creationId xmlns:a16="http://schemas.microsoft.com/office/drawing/2014/main" id="{4AB82907-97E3-C527-8806-243E24550F93}"/>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05173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7" name="Picture 6" descr="A blue text on a black background&#10;&#10;Description automatically generated">
            <a:extLst>
              <a:ext uri="{FF2B5EF4-FFF2-40B4-BE49-F238E27FC236}">
                <a16:creationId xmlns:a16="http://schemas.microsoft.com/office/drawing/2014/main" id="{874891B4-24A3-BA55-5EB1-9CE9DAAF88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84000" y="144000"/>
            <a:ext cx="540000" cy="549814"/>
          </a:xfrm>
          <a:prstGeom prst="rect">
            <a:avLst/>
          </a:prstGeom>
        </p:spPr>
      </p:pic>
      <p:sp>
        <p:nvSpPr>
          <p:cNvPr id="10" name="Title Placeholder 1">
            <a:extLst>
              <a:ext uri="{FF2B5EF4-FFF2-40B4-BE49-F238E27FC236}">
                <a16:creationId xmlns:a16="http://schemas.microsoft.com/office/drawing/2014/main" id="{785D1D1F-A7AF-0D8C-9190-6DCD74E5C578}"/>
              </a:ext>
            </a:extLst>
          </p:cNvPr>
          <p:cNvSpPr>
            <a:spLocks noGrp="1" noRot="1" noMove="1" noResize="1" noEditPoints="1" noAdjustHandles="1" noChangeArrowheads="1" noChangeShapeType="1"/>
          </p:cNvSpPr>
          <p:nvPr>
            <p:ph type="title"/>
          </p:nvPr>
        </p:nvSpPr>
        <p:spPr>
          <a:xfrm>
            <a:off x="1314000" y="118800"/>
            <a:ext cx="6452480" cy="500400"/>
          </a:xfrm>
          <a:prstGeom prst="rect">
            <a:avLst/>
          </a:prstGeom>
        </p:spPr>
        <p:txBody>
          <a:bodyPr vert="horz" lIns="91440" tIns="45720" rIns="91440" bIns="45720" rtlCol="0" anchor="ctr">
            <a:noAutofit/>
          </a:bodyPr>
          <a:lstStyle>
            <a:lvl1pPr>
              <a:defRPr>
                <a:solidFill>
                  <a:srgbClr val="004785"/>
                </a:solidFill>
                <a:latin typeface="Arial Nova" panose="020B0504020202020204" pitchFamily="34" charset="0"/>
              </a:defRPr>
            </a:lvl1pPr>
          </a:lstStyle>
          <a:p>
            <a:r>
              <a:rPr lang="en-US"/>
              <a:t>Click to edit Master title style</a:t>
            </a:r>
            <a:endParaRPr lang="en-US" dirty="0"/>
          </a:p>
        </p:txBody>
      </p:sp>
      <p:sp>
        <p:nvSpPr>
          <p:cNvPr id="2" name="TextBox 1">
            <a:extLst>
              <a:ext uri="{FF2B5EF4-FFF2-40B4-BE49-F238E27FC236}">
                <a16:creationId xmlns:a16="http://schemas.microsoft.com/office/drawing/2014/main" id="{285D5F7E-769F-87DC-79B5-21FBBA2F6FBB}"/>
              </a:ext>
            </a:extLst>
          </p:cNvPr>
          <p:cNvSpPr txBox="1"/>
          <p:nvPr/>
        </p:nvSpPr>
        <p:spPr>
          <a:xfrm>
            <a:off x="255124" y="64937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3" name="Straight Connector 2">
            <a:extLst>
              <a:ext uri="{FF2B5EF4-FFF2-40B4-BE49-F238E27FC236}">
                <a16:creationId xmlns:a16="http://schemas.microsoft.com/office/drawing/2014/main" id="{7FC9C1E6-9574-CAE9-1039-7AC15CB4CE3B}"/>
              </a:ext>
            </a:extLst>
          </p:cNvPr>
          <p:cNvCxnSpPr>
            <a:cxnSpLocks/>
          </p:cNvCxnSpPr>
          <p:nvPr/>
        </p:nvCxnSpPr>
        <p:spPr>
          <a:xfrm>
            <a:off x="-113122" y="67492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5">
            <a:extLst>
              <a:ext uri="{FF2B5EF4-FFF2-40B4-BE49-F238E27FC236}">
                <a16:creationId xmlns:a16="http://schemas.microsoft.com/office/drawing/2014/main" id="{3DA26D0C-9B38-294D-C374-9A30FB96AB80}"/>
              </a:ext>
            </a:extLst>
          </p:cNvPr>
          <p:cNvSpPr>
            <a:spLocks noGrp="1"/>
          </p:cNvSpPr>
          <p:nvPr>
            <p:ph type="body" sz="quarter" idx="10" hasCustomPrompt="1"/>
          </p:nvPr>
        </p:nvSpPr>
        <p:spPr>
          <a:xfrm>
            <a:off x="1315280" y="619200"/>
            <a:ext cx="6451200" cy="313200"/>
          </a:xfrm>
        </p:spPr>
        <p:txBody>
          <a:bodyPr>
            <a:noAutofit/>
          </a:bodyPr>
          <a:lstStyle>
            <a:lvl1pPr>
              <a:defRPr sz="1400">
                <a:solidFill>
                  <a:srgbClr val="004785"/>
                </a:solidFill>
                <a:latin typeface="Arial Nova" panose="020B0504020202020204" pitchFamily="34" charset="0"/>
              </a:defRPr>
            </a:lvl1pPr>
            <a:lvl2pPr>
              <a:defRPr sz="1200">
                <a:latin typeface="Aptos Light" panose="020B0004020202020204" pitchFamily="34" charset="0"/>
              </a:defRPr>
            </a:lvl2pPr>
            <a:lvl3pPr>
              <a:defRPr sz="1200">
                <a:latin typeface="Aptos Light" panose="020B0004020202020204" pitchFamily="34" charset="0"/>
              </a:defRPr>
            </a:lvl3pPr>
            <a:lvl4pPr>
              <a:defRPr sz="1200">
                <a:latin typeface="Aptos Light" panose="020B0004020202020204" pitchFamily="34" charset="0"/>
              </a:defRPr>
            </a:lvl4pPr>
            <a:lvl5pPr>
              <a:defRPr sz="1200">
                <a:latin typeface="Aptos Light" panose="020B0004020202020204" pitchFamily="34" charset="0"/>
              </a:defRPr>
            </a:lvl5pPr>
          </a:lstStyle>
          <a:p>
            <a:pPr lvl="0"/>
            <a:r>
              <a:rPr lang="en-US"/>
              <a:t>Click to edit Master subtitle styles</a:t>
            </a:r>
          </a:p>
        </p:txBody>
      </p:sp>
    </p:spTree>
    <p:extLst>
      <p:ext uri="{BB962C8B-B14F-4D97-AF65-F5344CB8AC3E}">
        <p14:creationId xmlns:p14="http://schemas.microsoft.com/office/powerpoint/2010/main" val="1854889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pic>
        <p:nvPicPr>
          <p:cNvPr id="7" name="Picture 6" descr="A blue text on a black background&#10;&#10;Description automatically generated">
            <a:extLst>
              <a:ext uri="{FF2B5EF4-FFF2-40B4-BE49-F238E27FC236}">
                <a16:creationId xmlns:a16="http://schemas.microsoft.com/office/drawing/2014/main" id="{874891B4-24A3-BA55-5EB1-9CE9DAAF88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84000" y="144000"/>
            <a:ext cx="540000" cy="549814"/>
          </a:xfrm>
          <a:prstGeom prst="rect">
            <a:avLst/>
          </a:prstGeom>
        </p:spPr>
      </p:pic>
      <p:sp>
        <p:nvSpPr>
          <p:cNvPr id="10" name="Title Placeholder 1">
            <a:extLst>
              <a:ext uri="{FF2B5EF4-FFF2-40B4-BE49-F238E27FC236}">
                <a16:creationId xmlns:a16="http://schemas.microsoft.com/office/drawing/2014/main" id="{785D1D1F-A7AF-0D8C-9190-6DCD74E5C578}"/>
              </a:ext>
            </a:extLst>
          </p:cNvPr>
          <p:cNvSpPr>
            <a:spLocks noGrp="1" noRot="1" noMove="1" noResize="1" noEditPoints="1" noAdjustHandles="1" noChangeArrowheads="1" noChangeShapeType="1"/>
          </p:cNvSpPr>
          <p:nvPr>
            <p:ph type="title"/>
          </p:nvPr>
        </p:nvSpPr>
        <p:spPr>
          <a:xfrm>
            <a:off x="1314000" y="118800"/>
            <a:ext cx="6452480" cy="500400"/>
          </a:xfrm>
          <a:prstGeom prst="rect">
            <a:avLst/>
          </a:prstGeom>
        </p:spPr>
        <p:txBody>
          <a:bodyPr vert="horz" lIns="91440" tIns="45720" rIns="91440" bIns="45720" rtlCol="0" anchor="ctr">
            <a:noAutofit/>
          </a:bodyPr>
          <a:lstStyle>
            <a:lvl1pPr>
              <a:defRPr>
                <a:solidFill>
                  <a:srgbClr val="004785"/>
                </a:solidFill>
                <a:latin typeface="Arial Nova" panose="020B0504020202020204" pitchFamily="34" charset="0"/>
              </a:defRPr>
            </a:lvl1pPr>
          </a:lstStyle>
          <a:p>
            <a:r>
              <a:rPr lang="en-US"/>
              <a:t>Click to edit Master title style</a:t>
            </a:r>
            <a:endParaRPr lang="en-US" dirty="0"/>
          </a:p>
        </p:txBody>
      </p:sp>
      <p:sp>
        <p:nvSpPr>
          <p:cNvPr id="4" name="Text Placeholder 5">
            <a:extLst>
              <a:ext uri="{FF2B5EF4-FFF2-40B4-BE49-F238E27FC236}">
                <a16:creationId xmlns:a16="http://schemas.microsoft.com/office/drawing/2014/main" id="{3DA26D0C-9B38-294D-C374-9A30FB96AB80}"/>
              </a:ext>
            </a:extLst>
          </p:cNvPr>
          <p:cNvSpPr>
            <a:spLocks noGrp="1"/>
          </p:cNvSpPr>
          <p:nvPr>
            <p:ph type="body" sz="quarter" idx="10" hasCustomPrompt="1"/>
          </p:nvPr>
        </p:nvSpPr>
        <p:spPr>
          <a:xfrm>
            <a:off x="1315280" y="619200"/>
            <a:ext cx="6451200" cy="313200"/>
          </a:xfrm>
        </p:spPr>
        <p:txBody>
          <a:bodyPr>
            <a:noAutofit/>
          </a:bodyPr>
          <a:lstStyle>
            <a:lvl1pPr>
              <a:defRPr sz="1400">
                <a:solidFill>
                  <a:srgbClr val="004785"/>
                </a:solidFill>
                <a:latin typeface="Arial Nova" panose="020B0504020202020204" pitchFamily="34" charset="0"/>
              </a:defRPr>
            </a:lvl1pPr>
            <a:lvl2pPr>
              <a:defRPr sz="1200">
                <a:latin typeface="Aptos Light" panose="020B0004020202020204" pitchFamily="34" charset="0"/>
              </a:defRPr>
            </a:lvl2pPr>
            <a:lvl3pPr>
              <a:defRPr sz="1200">
                <a:latin typeface="Aptos Light" panose="020B0004020202020204" pitchFamily="34" charset="0"/>
              </a:defRPr>
            </a:lvl3pPr>
            <a:lvl4pPr>
              <a:defRPr sz="1200">
                <a:latin typeface="Aptos Light" panose="020B0004020202020204" pitchFamily="34" charset="0"/>
              </a:defRPr>
            </a:lvl4pPr>
            <a:lvl5pPr>
              <a:defRPr sz="1200">
                <a:latin typeface="Aptos Light" panose="020B0004020202020204" pitchFamily="34" charset="0"/>
              </a:defRPr>
            </a:lvl5pPr>
          </a:lstStyle>
          <a:p>
            <a:pPr lvl="0"/>
            <a:r>
              <a:rPr lang="en-US"/>
              <a:t>Click to edit Master subtitle styles</a:t>
            </a:r>
          </a:p>
        </p:txBody>
      </p:sp>
    </p:spTree>
    <p:extLst>
      <p:ext uri="{BB962C8B-B14F-4D97-AF65-F5344CB8AC3E}">
        <p14:creationId xmlns:p14="http://schemas.microsoft.com/office/powerpoint/2010/main" val="35668852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C525C-FF5C-2DC6-EF16-839F3DDBC25F}"/>
              </a:ext>
            </a:extLst>
          </p:cNvPr>
          <p:cNvSpPr>
            <a:spLocks noGrp="1"/>
          </p:cNvSpPr>
          <p:nvPr>
            <p:ph type="title"/>
          </p:nvPr>
        </p:nvSpPr>
        <p:spPr/>
        <p:txBody>
          <a:bodyPr/>
          <a:lstStyle/>
          <a:p>
            <a:r>
              <a:rPr lang="en-US"/>
              <a:t>Click to edit Master title style</a:t>
            </a:r>
            <a:endParaRPr lang="en-GB"/>
          </a:p>
        </p:txBody>
      </p:sp>
      <p:pic>
        <p:nvPicPr>
          <p:cNvPr id="9" name="Picture 8">
            <a:extLst>
              <a:ext uri="{FF2B5EF4-FFF2-40B4-BE49-F238E27FC236}">
                <a16:creationId xmlns:a16="http://schemas.microsoft.com/office/drawing/2014/main" id="{036A00B3-AC76-A6E1-F73F-3EF7D094621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10" name="TextBox 9">
            <a:extLst>
              <a:ext uri="{FF2B5EF4-FFF2-40B4-BE49-F238E27FC236}">
                <a16:creationId xmlns:a16="http://schemas.microsoft.com/office/drawing/2014/main" id="{B0FF9B55-4E30-78F3-0F7E-3CF73FCC8D89}"/>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11" name="Straight Connector 10">
            <a:extLst>
              <a:ext uri="{FF2B5EF4-FFF2-40B4-BE49-F238E27FC236}">
                <a16:creationId xmlns:a16="http://schemas.microsoft.com/office/drawing/2014/main" id="{C1A1766D-5535-95D6-04E1-C22106DFC586}"/>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E673617-E346-6AA6-D60A-AF66EB72A2C0}"/>
              </a:ext>
            </a:extLst>
          </p:cNvPr>
          <p:cNvSpPr>
            <a:spLocks noGrp="1" noRot="1" noMove="1" noResize="1" noEditPoints="1" noAdjustHandles="1" noChangeArrowheads="1" noChangeShapeType="1"/>
          </p:cNvSpPr>
          <p:nvPr/>
        </p:nvSpPr>
        <p:spPr>
          <a:xfrm>
            <a:off x="342683" y="2520000"/>
            <a:ext cx="2340000" cy="1620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4" name="Rectangle 3">
            <a:extLst>
              <a:ext uri="{FF2B5EF4-FFF2-40B4-BE49-F238E27FC236}">
                <a16:creationId xmlns:a16="http://schemas.microsoft.com/office/drawing/2014/main" id="{B7FECF40-4F87-7089-2002-9A0B56B78DB7}"/>
              </a:ext>
            </a:extLst>
          </p:cNvPr>
          <p:cNvSpPr>
            <a:spLocks noGrp="1" noRot="1" noMove="1" noResize="1" noEditPoints="1" noAdjustHandles="1" noChangeArrowheads="1" noChangeShapeType="1"/>
          </p:cNvSpPr>
          <p:nvPr/>
        </p:nvSpPr>
        <p:spPr>
          <a:xfrm>
            <a:off x="2880000" y="2520000"/>
            <a:ext cx="2880000" cy="2880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46800" rIns="90000" bIns="46800" rtlCol="0" anchor="t"/>
          <a:lstStyle/>
          <a:p>
            <a:pPr algn="ctr"/>
            <a:endParaRPr lang="en-GB" dirty="0">
              <a:solidFill>
                <a:schemeClr val="bg1"/>
              </a:solidFill>
            </a:endParaRPr>
          </a:p>
        </p:txBody>
      </p:sp>
      <p:sp>
        <p:nvSpPr>
          <p:cNvPr id="5" name="Rectangle 4">
            <a:extLst>
              <a:ext uri="{FF2B5EF4-FFF2-40B4-BE49-F238E27FC236}">
                <a16:creationId xmlns:a16="http://schemas.microsoft.com/office/drawing/2014/main" id="{0C101C64-13A5-C58B-AD45-648E9824E8E4}"/>
              </a:ext>
            </a:extLst>
          </p:cNvPr>
          <p:cNvSpPr>
            <a:spLocks noGrp="1" noRot="1" noMove="1" noResize="1" noEditPoints="1" noAdjustHandles="1" noChangeArrowheads="1" noChangeShapeType="1"/>
          </p:cNvSpPr>
          <p:nvPr/>
        </p:nvSpPr>
        <p:spPr>
          <a:xfrm>
            <a:off x="5940000" y="2520000"/>
            <a:ext cx="2880000" cy="900000"/>
          </a:xfrm>
          <a:prstGeom prst="rect">
            <a:avLst/>
          </a:prstGeom>
          <a:solidFill>
            <a:srgbClr val="FFCC00"/>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46800" rIns="90000" bIns="46800" rtlCol="0" anchor="ctr"/>
          <a:lstStyle/>
          <a:p>
            <a:pPr algn="ctr"/>
            <a:endParaRPr lang="en-GB" dirty="0">
              <a:solidFill>
                <a:srgbClr val="004785"/>
              </a:solidFill>
            </a:endParaRPr>
          </a:p>
        </p:txBody>
      </p:sp>
      <p:sp>
        <p:nvSpPr>
          <p:cNvPr id="6" name="Rectangle 5">
            <a:extLst>
              <a:ext uri="{FF2B5EF4-FFF2-40B4-BE49-F238E27FC236}">
                <a16:creationId xmlns:a16="http://schemas.microsoft.com/office/drawing/2014/main" id="{CBD94BDD-3FFA-609F-9887-48BF3A49F65B}"/>
              </a:ext>
            </a:extLst>
          </p:cNvPr>
          <p:cNvSpPr>
            <a:spLocks noGrp="1" noRot="1" noMove="1" noResize="1" noEditPoints="1" noAdjustHandles="1" noChangeArrowheads="1" noChangeShapeType="1"/>
          </p:cNvSpPr>
          <p:nvPr/>
        </p:nvSpPr>
        <p:spPr>
          <a:xfrm>
            <a:off x="9000000" y="2520000"/>
            <a:ext cx="2880000" cy="288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46800" rIns="90000" bIns="46800" rtlCol="0" anchor="b" anchorCtr="0"/>
          <a:lstStyle/>
          <a:p>
            <a:pPr algn="ctr"/>
            <a:endParaRPr lang="en-GB" dirty="0">
              <a:solidFill>
                <a:schemeClr val="bg1"/>
              </a:solidFill>
            </a:endParaRPr>
          </a:p>
        </p:txBody>
      </p:sp>
      <p:sp>
        <p:nvSpPr>
          <p:cNvPr id="7" name="Rectangle 6">
            <a:extLst>
              <a:ext uri="{FF2B5EF4-FFF2-40B4-BE49-F238E27FC236}">
                <a16:creationId xmlns:a16="http://schemas.microsoft.com/office/drawing/2014/main" id="{EA1F6227-2686-5A62-E06C-E78BF837DE1B}"/>
              </a:ext>
            </a:extLst>
          </p:cNvPr>
          <p:cNvSpPr>
            <a:spLocks noGrp="1" noRot="1" noMove="1" noResize="1" noEditPoints="1" noAdjustHandles="1" noChangeArrowheads="1" noChangeShapeType="1"/>
          </p:cNvSpPr>
          <p:nvPr/>
        </p:nvSpPr>
        <p:spPr>
          <a:xfrm>
            <a:off x="5940000" y="3600000"/>
            <a:ext cx="2880000" cy="180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45720" rIns="90000" bIns="45720" rtlCol="0" anchor="b" anchorCtr="0"/>
          <a:lstStyle/>
          <a:p>
            <a:pPr algn="ctr"/>
            <a:endParaRPr lang="en-GB" dirty="0"/>
          </a:p>
        </p:txBody>
      </p:sp>
      <p:sp>
        <p:nvSpPr>
          <p:cNvPr id="8" name="Rectangle 7">
            <a:extLst>
              <a:ext uri="{FF2B5EF4-FFF2-40B4-BE49-F238E27FC236}">
                <a16:creationId xmlns:a16="http://schemas.microsoft.com/office/drawing/2014/main" id="{A48403A0-08D1-7E0C-809A-21108B46916D}"/>
              </a:ext>
            </a:extLst>
          </p:cNvPr>
          <p:cNvSpPr>
            <a:spLocks noGrp="1" noRot="1" noMove="1" noResize="1" noEditPoints="1" noAdjustHandles="1" noChangeArrowheads="1" noChangeShapeType="1"/>
          </p:cNvSpPr>
          <p:nvPr/>
        </p:nvSpPr>
        <p:spPr>
          <a:xfrm>
            <a:off x="342683" y="4320000"/>
            <a:ext cx="2340000" cy="1080000"/>
          </a:xfrm>
          <a:prstGeom prst="rect">
            <a:avLst/>
          </a:prstGeom>
          <a:solidFill>
            <a:srgbClr val="CFE5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4785"/>
              </a:solidFill>
            </a:endParaRPr>
          </a:p>
        </p:txBody>
      </p:sp>
    </p:spTree>
    <p:extLst>
      <p:ext uri="{BB962C8B-B14F-4D97-AF65-F5344CB8AC3E}">
        <p14:creationId xmlns:p14="http://schemas.microsoft.com/office/powerpoint/2010/main" val="4222864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91B6162-648A-7F72-7AE1-9DE37D1A79AE}"/>
              </a:ext>
            </a:extLst>
          </p:cNvPr>
          <p:cNvSpPr>
            <a:spLocks noGrp="1" noRot="1" noMove="1" noResize="1" noEditPoints="1" noAdjustHandles="1" noChangeArrowheads="1" noChangeShapeType="1"/>
          </p:cNvSpPr>
          <p:nvPr>
            <p:ph idx="1"/>
          </p:nvPr>
        </p:nvSpPr>
        <p:spPr>
          <a:xfrm>
            <a:off x="144000" y="1134000"/>
            <a:ext cx="11880000" cy="55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a:extLst>
              <a:ext uri="{FF2B5EF4-FFF2-40B4-BE49-F238E27FC236}">
                <a16:creationId xmlns:a16="http://schemas.microsoft.com/office/drawing/2014/main" id="{3F7EF402-AD51-34F4-B8AF-A059FB25AED6}"/>
              </a:ext>
            </a:extLst>
          </p:cNvPr>
          <p:cNvSpPr>
            <a:spLocks noGrp="1" noRot="1" noMove="1" noResize="1" noEditPoints="1" noAdjustHandles="1" noChangeArrowheads="1" noChangeShapeType="1"/>
          </p:cNvSpPr>
          <p:nvPr>
            <p:ph type="title"/>
          </p:nvPr>
        </p:nvSpPr>
        <p:spPr>
          <a:xfrm>
            <a:off x="1314000" y="118800"/>
            <a:ext cx="6452480" cy="500400"/>
          </a:xfrm>
          <a:prstGeom prst="rect">
            <a:avLst/>
          </a:prstGeom>
        </p:spPr>
        <p:txBody>
          <a:bodyPr vert="horz" lIns="91440" tIns="45720" rIns="91440" bIns="45720" rtlCol="0" anchor="ctr">
            <a:noAutofit/>
          </a:bodyPr>
          <a:lstStyle>
            <a:lvl1pPr>
              <a:defRPr>
                <a:latin typeface="Arial Nova" panose="020B0504020202020204" pitchFamily="34" charset="0"/>
              </a:defRPr>
            </a:lvl1pPr>
          </a:lstStyle>
          <a:p>
            <a:r>
              <a:rPr lang="en-US"/>
              <a:t>Click to edit Master title style</a:t>
            </a:r>
          </a:p>
        </p:txBody>
      </p:sp>
      <p:sp>
        <p:nvSpPr>
          <p:cNvPr id="6" name="Text Placeholder 5">
            <a:extLst>
              <a:ext uri="{FF2B5EF4-FFF2-40B4-BE49-F238E27FC236}">
                <a16:creationId xmlns:a16="http://schemas.microsoft.com/office/drawing/2014/main" id="{308FA275-82C4-C204-1C70-31DD1F61F6C8}"/>
              </a:ext>
            </a:extLst>
          </p:cNvPr>
          <p:cNvSpPr>
            <a:spLocks noGrp="1" noRot="1" noMove="1" noResize="1" noEditPoints="1" noAdjustHandles="1" noChangeArrowheads="1" noChangeShapeType="1"/>
          </p:cNvSpPr>
          <p:nvPr>
            <p:ph type="body" sz="quarter" idx="10" hasCustomPrompt="1"/>
          </p:nvPr>
        </p:nvSpPr>
        <p:spPr>
          <a:xfrm>
            <a:off x="1315280" y="619200"/>
            <a:ext cx="6451200" cy="313200"/>
          </a:xfrm>
        </p:spPr>
        <p:txBody>
          <a:bodyPr>
            <a:noAutofit/>
          </a:bodyPr>
          <a:lstStyle>
            <a:lvl1pPr>
              <a:defRPr sz="1400">
                <a:solidFill>
                  <a:srgbClr val="4D4D4D"/>
                </a:solidFill>
                <a:latin typeface="Arial Nova" panose="020B0504020202020204" pitchFamily="34" charset="0"/>
              </a:defRPr>
            </a:lvl1pPr>
            <a:lvl2pPr>
              <a:defRPr sz="1200">
                <a:latin typeface="Aptos Light" panose="020B0004020202020204" pitchFamily="34" charset="0"/>
              </a:defRPr>
            </a:lvl2pPr>
            <a:lvl3pPr>
              <a:defRPr sz="1200">
                <a:latin typeface="Aptos Light" panose="020B0004020202020204" pitchFamily="34" charset="0"/>
              </a:defRPr>
            </a:lvl3pPr>
            <a:lvl4pPr>
              <a:defRPr sz="1200">
                <a:latin typeface="Aptos Light" panose="020B0004020202020204" pitchFamily="34" charset="0"/>
              </a:defRPr>
            </a:lvl4pPr>
            <a:lvl5pPr>
              <a:defRPr sz="1200">
                <a:latin typeface="Aptos Light" panose="020B0004020202020204" pitchFamily="34" charset="0"/>
              </a:defRPr>
            </a:lvl5pPr>
          </a:lstStyle>
          <a:p>
            <a:pPr lvl="0"/>
            <a:r>
              <a:rPr lang="en-US"/>
              <a:t>Click to edit Master subtitle styles</a:t>
            </a:r>
          </a:p>
        </p:txBody>
      </p:sp>
      <p:pic>
        <p:nvPicPr>
          <p:cNvPr id="3" name="Picture 2" descr="A blue and white circle with a blue and white circle with a blue and white circle with a black background&#10;&#10;Description automatically generated">
            <a:extLst>
              <a:ext uri="{FF2B5EF4-FFF2-40B4-BE49-F238E27FC236}">
                <a16:creationId xmlns:a16="http://schemas.microsoft.com/office/drawing/2014/main" id="{D31F63B9-12C7-E771-BDDB-B27C0DB89EB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000" y="118800"/>
            <a:ext cx="813600" cy="813600"/>
          </a:xfrm>
          <a:prstGeom prst="rect">
            <a:avLst/>
          </a:prstGeom>
        </p:spPr>
      </p:pic>
    </p:spTree>
    <p:extLst>
      <p:ext uri="{BB962C8B-B14F-4D97-AF65-F5344CB8AC3E}">
        <p14:creationId xmlns:p14="http://schemas.microsoft.com/office/powerpoint/2010/main" val="1727058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NHS NSS Cover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5F31A-2E57-4A94-ADF9-2C155A3C0D2B}"/>
              </a:ext>
            </a:extLst>
          </p:cNvPr>
          <p:cNvSpPr>
            <a:spLocks noGrp="1"/>
          </p:cNvSpPr>
          <p:nvPr>
            <p:ph type="title"/>
          </p:nvPr>
        </p:nvSpPr>
        <p:spPr>
          <a:xfrm>
            <a:off x="470973" y="1508550"/>
            <a:ext cx="6283499" cy="1143000"/>
          </a:xfrm>
          <a:prstGeom prst="rect">
            <a:avLst/>
          </a:prstGeom>
        </p:spPr>
        <p:txBody>
          <a:bodyPr/>
          <a:lstStyle>
            <a:lvl1pPr algn="l">
              <a:defRPr b="1">
                <a:solidFill>
                  <a:schemeClr val="accent1"/>
                </a:solidFill>
              </a:defRPr>
            </a:lvl1pPr>
          </a:lstStyle>
          <a:p>
            <a:r>
              <a:rPr lang="en-US"/>
              <a:t>Click to edit Master title style</a:t>
            </a:r>
            <a:endParaRPr lang="en-GB" dirty="0"/>
          </a:p>
        </p:txBody>
      </p:sp>
      <p:sp>
        <p:nvSpPr>
          <p:cNvPr id="3" name="Oval 2">
            <a:extLst>
              <a:ext uri="{FF2B5EF4-FFF2-40B4-BE49-F238E27FC236}">
                <a16:creationId xmlns:a16="http://schemas.microsoft.com/office/drawing/2014/main" id="{33A8D4A9-7633-E3CF-9200-0C1B680D4D6F}"/>
              </a:ext>
            </a:extLst>
          </p:cNvPr>
          <p:cNvSpPr/>
          <p:nvPr/>
        </p:nvSpPr>
        <p:spPr>
          <a:xfrm>
            <a:off x="6125479" y="1913688"/>
            <a:ext cx="6722386" cy="6722386"/>
          </a:xfrm>
          <a:prstGeom prst="ellipse">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2583E3BA-7C04-4BA3-2F51-060B79072CEE}"/>
              </a:ext>
            </a:extLst>
          </p:cNvPr>
          <p:cNvSpPr/>
          <p:nvPr/>
        </p:nvSpPr>
        <p:spPr>
          <a:xfrm>
            <a:off x="4012987" y="4047036"/>
            <a:ext cx="2483768" cy="2492896"/>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latin typeface="Arial" pitchFamily="34" charset="0"/>
              <a:cs typeface="Arial" pitchFamily="34" charset="0"/>
            </a:endParaRPr>
          </a:p>
        </p:txBody>
      </p:sp>
      <p:sp>
        <p:nvSpPr>
          <p:cNvPr id="6" name="Text Placeholder 7">
            <a:extLst>
              <a:ext uri="{FF2B5EF4-FFF2-40B4-BE49-F238E27FC236}">
                <a16:creationId xmlns:a16="http://schemas.microsoft.com/office/drawing/2014/main" id="{51FC284C-1261-44ED-8713-41F8E9DF4679}"/>
              </a:ext>
            </a:extLst>
          </p:cNvPr>
          <p:cNvSpPr>
            <a:spLocks noGrp="1"/>
          </p:cNvSpPr>
          <p:nvPr>
            <p:ph type="body" sz="quarter" idx="10" hasCustomPrompt="1"/>
          </p:nvPr>
        </p:nvSpPr>
        <p:spPr>
          <a:xfrm>
            <a:off x="4439816" y="4822309"/>
            <a:ext cx="2008842" cy="914400"/>
          </a:xfrm>
          <a:prstGeom prst="rect">
            <a:avLst/>
          </a:prstGeom>
        </p:spPr>
        <p:txBody>
          <a:bodyPr anchor="ctr">
            <a:noAutofit/>
          </a:bodyPr>
          <a:lstStyle>
            <a:lvl1pPr marL="0" indent="0">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sp>
        <p:nvSpPr>
          <p:cNvPr id="11" name="Text Placeholder 10">
            <a:extLst>
              <a:ext uri="{FF2B5EF4-FFF2-40B4-BE49-F238E27FC236}">
                <a16:creationId xmlns:a16="http://schemas.microsoft.com/office/drawing/2014/main" id="{37D01863-CCA3-8548-BAA9-ED5F6AA5613F}"/>
              </a:ext>
            </a:extLst>
          </p:cNvPr>
          <p:cNvSpPr>
            <a:spLocks noGrp="1"/>
          </p:cNvSpPr>
          <p:nvPr>
            <p:ph type="body" sz="quarter" idx="11"/>
          </p:nvPr>
        </p:nvSpPr>
        <p:spPr>
          <a:xfrm>
            <a:off x="470973" y="2825052"/>
            <a:ext cx="6059860" cy="647700"/>
          </a:xfrm>
        </p:spPr>
        <p:txBody>
          <a:bodyPr/>
          <a:lstStyle>
            <a:lvl1pPr>
              <a:defRPr b="0"/>
            </a:lvl1pPr>
          </a:lstStyle>
          <a:p>
            <a:pPr lvl="0"/>
            <a:r>
              <a:rPr lang="en-US"/>
              <a:t>Click to edit Master text styles</a:t>
            </a:r>
          </a:p>
        </p:txBody>
      </p:sp>
      <p:pic>
        <p:nvPicPr>
          <p:cNvPr id="8" name="Picture 7">
            <a:extLst>
              <a:ext uri="{FF2B5EF4-FFF2-40B4-BE49-F238E27FC236}">
                <a16:creationId xmlns:a16="http://schemas.microsoft.com/office/drawing/2014/main" id="{CF57026B-1B14-B66C-6B48-7AFAEEF571B9}"/>
              </a:ext>
            </a:extLst>
          </p:cNvPr>
          <p:cNvPicPr>
            <a:picLocks noChangeAspect="1"/>
          </p:cNvPicPr>
          <p:nvPr/>
        </p:nvPicPr>
        <p:blipFill>
          <a:blip r:embed="rId2"/>
          <a:stretch>
            <a:fillRect/>
          </a:stretch>
        </p:blipFill>
        <p:spPr>
          <a:xfrm>
            <a:off x="7308480" y="1900130"/>
            <a:ext cx="4876859" cy="4957870"/>
          </a:xfrm>
          <a:prstGeom prst="rect">
            <a:avLst/>
          </a:prstGeom>
        </p:spPr>
      </p:pic>
      <p:pic>
        <p:nvPicPr>
          <p:cNvPr id="5" name="Picture 4">
            <a:extLst>
              <a:ext uri="{FF2B5EF4-FFF2-40B4-BE49-F238E27FC236}">
                <a16:creationId xmlns:a16="http://schemas.microsoft.com/office/drawing/2014/main" id="{18E65DC3-0E75-C34A-14B9-B7F47AB8D63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7" name="TextBox 6">
            <a:extLst>
              <a:ext uri="{FF2B5EF4-FFF2-40B4-BE49-F238E27FC236}">
                <a16:creationId xmlns:a16="http://schemas.microsoft.com/office/drawing/2014/main" id="{B9A7134C-3F3A-3601-79F6-421F1278B629}"/>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9" name="Straight Connector 8">
            <a:extLst>
              <a:ext uri="{FF2B5EF4-FFF2-40B4-BE49-F238E27FC236}">
                <a16:creationId xmlns:a16="http://schemas.microsoft.com/office/drawing/2014/main" id="{37F51D65-3908-8166-D1BD-BDD04E2E03AF}"/>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72353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NHS NSS Cover Slide 1">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DE6307F-01C7-D0D2-7FD0-D6AD78515F18}"/>
              </a:ext>
            </a:extLst>
          </p:cNvPr>
          <p:cNvSpPr/>
          <p:nvPr/>
        </p:nvSpPr>
        <p:spPr>
          <a:xfrm>
            <a:off x="2672226" y="512095"/>
            <a:ext cx="6046151" cy="604615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8040216" y="4221088"/>
            <a:ext cx="2448272" cy="2420888"/>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latin typeface="Arial" pitchFamily="34" charset="0"/>
              <a:cs typeface="Arial" pitchFamily="34" charset="0"/>
            </a:endParaRPr>
          </a:p>
        </p:txBody>
      </p:sp>
      <p:sp>
        <p:nvSpPr>
          <p:cNvPr id="6" name="Title 5">
            <a:extLst>
              <a:ext uri="{FF2B5EF4-FFF2-40B4-BE49-F238E27FC236}">
                <a16:creationId xmlns:a16="http://schemas.microsoft.com/office/drawing/2014/main" id="{CD73E647-4D93-44ED-9FA9-7D79FAA5F48F}"/>
              </a:ext>
            </a:extLst>
          </p:cNvPr>
          <p:cNvSpPr>
            <a:spLocks noGrp="1"/>
          </p:cNvSpPr>
          <p:nvPr>
            <p:ph type="title"/>
          </p:nvPr>
        </p:nvSpPr>
        <p:spPr>
          <a:xfrm>
            <a:off x="3452398" y="2636912"/>
            <a:ext cx="4587818" cy="1143000"/>
          </a:xfrm>
          <a:prstGeom prst="rect">
            <a:avLst/>
          </a:prstGeom>
        </p:spPr>
        <p:txBody>
          <a:bodyPr/>
          <a:lstStyle>
            <a:lvl1pPr algn="l">
              <a:defRPr b="1">
                <a:solidFill>
                  <a:schemeClr val="accent1"/>
                </a:solidFill>
              </a:defRPr>
            </a:lvl1pPr>
          </a:lstStyle>
          <a:p>
            <a:r>
              <a:rPr lang="en-GB"/>
              <a:t>Click to edit Master title style</a:t>
            </a:r>
            <a:endParaRPr lang="en-GB" dirty="0"/>
          </a:p>
        </p:txBody>
      </p:sp>
      <p:sp>
        <p:nvSpPr>
          <p:cNvPr id="11" name="Text Placeholder 2">
            <a:extLst>
              <a:ext uri="{FF2B5EF4-FFF2-40B4-BE49-F238E27FC236}">
                <a16:creationId xmlns:a16="http://schemas.microsoft.com/office/drawing/2014/main" id="{A612832A-0D47-4EB5-AEDF-9522BBE09B28}"/>
              </a:ext>
            </a:extLst>
          </p:cNvPr>
          <p:cNvSpPr>
            <a:spLocks noGrp="1"/>
          </p:cNvSpPr>
          <p:nvPr>
            <p:ph type="body" sz="quarter" idx="11" hasCustomPrompt="1"/>
          </p:nvPr>
        </p:nvSpPr>
        <p:spPr>
          <a:xfrm>
            <a:off x="3452398" y="4000500"/>
            <a:ext cx="3649133" cy="427037"/>
          </a:xfrm>
          <a:prstGeom prst="rect">
            <a:avLst/>
          </a:prstGeom>
        </p:spPr>
        <p:txBody>
          <a:bodyPr>
            <a:noAutofit/>
          </a:bodyPr>
          <a:lstStyle>
            <a:lvl1pPr marL="0" indent="0">
              <a:buFontTx/>
              <a:buNone/>
              <a:defRPr lang="en-GB" sz="1600" dirty="0"/>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GB" b="1" dirty="0">
                <a:solidFill>
                  <a:srgbClr val="004785"/>
                </a:solidFill>
                <a:latin typeface="Arial" pitchFamily="34" charset="0"/>
                <a:cs typeface="Arial" pitchFamily="34" charset="0"/>
              </a:rPr>
              <a:t>Presenter Name</a:t>
            </a:r>
          </a:p>
          <a:p>
            <a:pPr marL="0" marR="0" lvl="0" indent="0" algn="l" defTabSz="914400" rtl="0" eaLnBrk="1" fontAlgn="auto" latinLnBrk="0" hangingPunct="1">
              <a:lnSpc>
                <a:spcPct val="100000"/>
              </a:lnSpc>
              <a:spcBef>
                <a:spcPct val="20000"/>
              </a:spcBef>
              <a:spcAft>
                <a:spcPts val="0"/>
              </a:spcAft>
              <a:buClrTx/>
              <a:buSzTx/>
              <a:buFontTx/>
              <a:buNone/>
              <a:tabLst/>
              <a:defRPr/>
            </a:pPr>
            <a:r>
              <a:rPr lang="en-GB" b="1" dirty="0">
                <a:solidFill>
                  <a:srgbClr val="004785"/>
                </a:solidFill>
                <a:latin typeface="Arial" pitchFamily="34" charset="0"/>
                <a:cs typeface="Arial" pitchFamily="34" charset="0"/>
              </a:rPr>
              <a:t>Title/position (16pt)</a:t>
            </a:r>
          </a:p>
        </p:txBody>
      </p:sp>
      <p:sp>
        <p:nvSpPr>
          <p:cNvPr id="12" name="Text Placeholder 7">
            <a:extLst>
              <a:ext uri="{FF2B5EF4-FFF2-40B4-BE49-F238E27FC236}">
                <a16:creationId xmlns:a16="http://schemas.microsoft.com/office/drawing/2014/main" id="{3550B451-8CBF-4C67-ACF5-76BA7F9FE563}"/>
              </a:ext>
            </a:extLst>
          </p:cNvPr>
          <p:cNvSpPr>
            <a:spLocks noGrp="1"/>
          </p:cNvSpPr>
          <p:nvPr>
            <p:ph type="body" sz="quarter" idx="10" hasCustomPrompt="1"/>
          </p:nvPr>
        </p:nvSpPr>
        <p:spPr>
          <a:xfrm>
            <a:off x="8424258" y="4974332"/>
            <a:ext cx="2039031" cy="914400"/>
          </a:xfrm>
          <a:prstGeom prst="rect">
            <a:avLst/>
          </a:prstGeom>
        </p:spPr>
        <p:txBody>
          <a:bodyPr anchor="ctr">
            <a:noAutofit/>
          </a:bodyPr>
          <a:lstStyle>
            <a:lvl1pPr marL="0" indent="0">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pic>
        <p:nvPicPr>
          <p:cNvPr id="3" name="Picture 2">
            <a:extLst>
              <a:ext uri="{FF2B5EF4-FFF2-40B4-BE49-F238E27FC236}">
                <a16:creationId xmlns:a16="http://schemas.microsoft.com/office/drawing/2014/main" id="{E80A4D63-F16B-4B44-9737-9E7496EE016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4" name="TextBox 3">
            <a:extLst>
              <a:ext uri="{FF2B5EF4-FFF2-40B4-BE49-F238E27FC236}">
                <a16:creationId xmlns:a16="http://schemas.microsoft.com/office/drawing/2014/main" id="{2F7F6F5B-B190-472D-912E-7A5E9B0AEBE2}"/>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7" name="Straight Connector 6">
            <a:extLst>
              <a:ext uri="{FF2B5EF4-FFF2-40B4-BE49-F238E27FC236}">
                <a16:creationId xmlns:a16="http://schemas.microsoft.com/office/drawing/2014/main" id="{9EEE1EAE-AA97-455B-B8CC-0058FE619AB4}"/>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03125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NHS NSS Cover Slide 2">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6A8417C-A373-2F84-D159-2CA18529AA22}"/>
              </a:ext>
            </a:extLst>
          </p:cNvPr>
          <p:cNvSpPr/>
          <p:nvPr/>
        </p:nvSpPr>
        <p:spPr>
          <a:xfrm>
            <a:off x="3396960" y="504995"/>
            <a:ext cx="6046151" cy="604615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1535493" y="4000500"/>
            <a:ext cx="2400267" cy="2376264"/>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latin typeface="Arial" pitchFamily="34" charset="0"/>
              <a:cs typeface="Arial" pitchFamily="34" charset="0"/>
            </a:endParaRPr>
          </a:p>
        </p:txBody>
      </p:sp>
      <p:sp>
        <p:nvSpPr>
          <p:cNvPr id="7" name="Title 5">
            <a:extLst>
              <a:ext uri="{FF2B5EF4-FFF2-40B4-BE49-F238E27FC236}">
                <a16:creationId xmlns:a16="http://schemas.microsoft.com/office/drawing/2014/main" id="{6A992DB8-0564-43A1-AE93-68A3CFEBC2E7}"/>
              </a:ext>
            </a:extLst>
          </p:cNvPr>
          <p:cNvSpPr>
            <a:spLocks noGrp="1"/>
          </p:cNvSpPr>
          <p:nvPr>
            <p:ph type="title"/>
          </p:nvPr>
        </p:nvSpPr>
        <p:spPr>
          <a:xfrm>
            <a:off x="4259398" y="2636912"/>
            <a:ext cx="4321274" cy="1143000"/>
          </a:xfrm>
          <a:prstGeom prst="rect">
            <a:avLst/>
          </a:prstGeom>
        </p:spPr>
        <p:txBody>
          <a:bodyPr/>
          <a:lstStyle>
            <a:lvl1pPr algn="l">
              <a:defRPr b="1">
                <a:solidFill>
                  <a:schemeClr val="accent1"/>
                </a:solidFill>
              </a:defRPr>
            </a:lvl1pPr>
          </a:lstStyle>
          <a:p>
            <a:r>
              <a:rPr lang="en-GB"/>
              <a:t>Click to edit Master title style</a:t>
            </a:r>
            <a:endParaRPr lang="en-GB" dirty="0"/>
          </a:p>
        </p:txBody>
      </p:sp>
      <p:sp>
        <p:nvSpPr>
          <p:cNvPr id="10" name="Text Placeholder 7">
            <a:extLst>
              <a:ext uri="{FF2B5EF4-FFF2-40B4-BE49-F238E27FC236}">
                <a16:creationId xmlns:a16="http://schemas.microsoft.com/office/drawing/2014/main" id="{2265D8C6-2901-49FC-8196-D8611216942C}"/>
              </a:ext>
            </a:extLst>
          </p:cNvPr>
          <p:cNvSpPr>
            <a:spLocks noGrp="1"/>
          </p:cNvSpPr>
          <p:nvPr>
            <p:ph type="body" sz="quarter" idx="10" hasCustomPrompt="1"/>
          </p:nvPr>
        </p:nvSpPr>
        <p:spPr>
          <a:xfrm>
            <a:off x="1659144" y="4731432"/>
            <a:ext cx="2036590" cy="914400"/>
          </a:xfrm>
          <a:prstGeom prst="rect">
            <a:avLst/>
          </a:prstGeom>
        </p:spPr>
        <p:txBody>
          <a:bodyPr anchor="ctr">
            <a:noAutofit/>
          </a:bodyPr>
          <a:lstStyle>
            <a:lvl1pPr marL="0" indent="0">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sp>
        <p:nvSpPr>
          <p:cNvPr id="8" name="Text Placeholder 2">
            <a:extLst>
              <a:ext uri="{FF2B5EF4-FFF2-40B4-BE49-F238E27FC236}">
                <a16:creationId xmlns:a16="http://schemas.microsoft.com/office/drawing/2014/main" id="{9F9BB9EC-D554-4789-9287-F41261F34F62}"/>
              </a:ext>
            </a:extLst>
          </p:cNvPr>
          <p:cNvSpPr>
            <a:spLocks noGrp="1"/>
          </p:cNvSpPr>
          <p:nvPr>
            <p:ph type="body" sz="quarter" idx="11" hasCustomPrompt="1"/>
          </p:nvPr>
        </p:nvSpPr>
        <p:spPr>
          <a:xfrm>
            <a:off x="4271432" y="3928492"/>
            <a:ext cx="3649133" cy="427037"/>
          </a:xfrm>
          <a:prstGeom prst="rect">
            <a:avLst/>
          </a:prstGeom>
        </p:spPr>
        <p:txBody>
          <a:bodyPr>
            <a:noAutofit/>
          </a:bodyPr>
          <a:lstStyle>
            <a:lvl1pPr marL="0" indent="0">
              <a:buFontTx/>
              <a:buNone/>
              <a:defRPr lang="en-GB" sz="1600" dirty="0">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GB" b="1" dirty="0">
                <a:solidFill>
                  <a:srgbClr val="004785"/>
                </a:solidFill>
                <a:latin typeface="Arial" pitchFamily="34" charset="0"/>
                <a:cs typeface="Arial" pitchFamily="34" charset="0"/>
              </a:rPr>
              <a:t>Presenter Name</a:t>
            </a:r>
          </a:p>
          <a:p>
            <a:pPr marL="0" marR="0" lvl="0" indent="0" algn="l" defTabSz="914400" rtl="0" eaLnBrk="1" fontAlgn="auto" latinLnBrk="0" hangingPunct="1">
              <a:lnSpc>
                <a:spcPct val="100000"/>
              </a:lnSpc>
              <a:spcBef>
                <a:spcPct val="20000"/>
              </a:spcBef>
              <a:spcAft>
                <a:spcPts val="0"/>
              </a:spcAft>
              <a:buClrTx/>
              <a:buSzTx/>
              <a:buFontTx/>
              <a:buNone/>
              <a:tabLst/>
              <a:defRPr/>
            </a:pPr>
            <a:r>
              <a:rPr lang="en-GB" b="1" dirty="0">
                <a:solidFill>
                  <a:srgbClr val="004785"/>
                </a:solidFill>
                <a:latin typeface="Arial" pitchFamily="34" charset="0"/>
                <a:cs typeface="Arial" pitchFamily="34" charset="0"/>
              </a:rPr>
              <a:t>Title/position (16pt)</a:t>
            </a:r>
          </a:p>
        </p:txBody>
      </p:sp>
      <p:pic>
        <p:nvPicPr>
          <p:cNvPr id="3" name="Picture 2">
            <a:extLst>
              <a:ext uri="{FF2B5EF4-FFF2-40B4-BE49-F238E27FC236}">
                <a16:creationId xmlns:a16="http://schemas.microsoft.com/office/drawing/2014/main" id="{E93648E0-E8B8-65E0-D0E9-596B8583CA0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4" name="TextBox 3">
            <a:extLst>
              <a:ext uri="{FF2B5EF4-FFF2-40B4-BE49-F238E27FC236}">
                <a16:creationId xmlns:a16="http://schemas.microsoft.com/office/drawing/2014/main" id="{388D7E84-3957-F18F-5203-E0A167399D83}"/>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6" name="Straight Connector 5">
            <a:extLst>
              <a:ext uri="{FF2B5EF4-FFF2-40B4-BE49-F238E27FC236}">
                <a16:creationId xmlns:a16="http://schemas.microsoft.com/office/drawing/2014/main" id="{EEBF5D77-52E7-87EB-542E-C812BBEBF5F9}"/>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02035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NHS NSS Cover Slide 3">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F2EB355-12B3-D7DB-8521-0DC7ECB0C6EC}"/>
              </a:ext>
            </a:extLst>
          </p:cNvPr>
          <p:cNvSpPr/>
          <p:nvPr/>
        </p:nvSpPr>
        <p:spPr>
          <a:xfrm>
            <a:off x="6305625" y="1916832"/>
            <a:ext cx="6827981" cy="682798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4612518" y="1663465"/>
            <a:ext cx="2483768" cy="2492896"/>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latin typeface="Arial" pitchFamily="34" charset="0"/>
              <a:cs typeface="Arial" pitchFamily="34" charset="0"/>
            </a:endParaRPr>
          </a:p>
        </p:txBody>
      </p:sp>
      <p:sp>
        <p:nvSpPr>
          <p:cNvPr id="5" name="Text Placeholder 2">
            <a:extLst>
              <a:ext uri="{FF2B5EF4-FFF2-40B4-BE49-F238E27FC236}">
                <a16:creationId xmlns:a16="http://schemas.microsoft.com/office/drawing/2014/main" id="{5743FFEB-8C83-4ADE-B91C-607461313C20}"/>
              </a:ext>
            </a:extLst>
          </p:cNvPr>
          <p:cNvSpPr>
            <a:spLocks noGrp="1"/>
          </p:cNvSpPr>
          <p:nvPr>
            <p:ph type="body" sz="quarter" idx="11" hasCustomPrompt="1"/>
          </p:nvPr>
        </p:nvSpPr>
        <p:spPr>
          <a:xfrm>
            <a:off x="7608168" y="5320955"/>
            <a:ext cx="3649133" cy="427037"/>
          </a:xfrm>
          <a:prstGeom prst="rect">
            <a:avLst/>
          </a:prstGeom>
        </p:spPr>
        <p:txBody>
          <a:bodyPr>
            <a:noAutofit/>
          </a:bodyPr>
          <a:lstStyle>
            <a:lvl1pPr marL="0" indent="0">
              <a:buFontTx/>
              <a:buNone/>
              <a:defRPr lang="en-GB" sz="1800" b="0" dirty="0" smtClean="0"/>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GB" b="1" dirty="0">
                <a:solidFill>
                  <a:srgbClr val="004785"/>
                </a:solidFill>
                <a:latin typeface="Arial" pitchFamily="34" charset="0"/>
                <a:cs typeface="Arial" pitchFamily="34" charset="0"/>
              </a:rPr>
              <a:t>Presenter Name Title/position</a:t>
            </a:r>
          </a:p>
        </p:txBody>
      </p:sp>
      <p:sp>
        <p:nvSpPr>
          <p:cNvPr id="6" name="Text Placeholder 7">
            <a:extLst>
              <a:ext uri="{FF2B5EF4-FFF2-40B4-BE49-F238E27FC236}">
                <a16:creationId xmlns:a16="http://schemas.microsoft.com/office/drawing/2014/main" id="{51FC284C-1261-44ED-8713-41F8E9DF4679}"/>
              </a:ext>
            </a:extLst>
          </p:cNvPr>
          <p:cNvSpPr>
            <a:spLocks noGrp="1"/>
          </p:cNvSpPr>
          <p:nvPr>
            <p:ph type="body" sz="quarter" idx="10" hasCustomPrompt="1"/>
          </p:nvPr>
        </p:nvSpPr>
        <p:spPr>
          <a:xfrm>
            <a:off x="4769663" y="2452713"/>
            <a:ext cx="2008842" cy="914400"/>
          </a:xfrm>
          <a:prstGeom prst="rect">
            <a:avLst/>
          </a:prstGeom>
        </p:spPr>
        <p:txBody>
          <a:bodyPr anchor="ctr">
            <a:noAutofit/>
          </a:bodyPr>
          <a:lstStyle>
            <a:lvl1pPr marL="0" indent="0">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sp>
        <p:nvSpPr>
          <p:cNvPr id="2" name="Title 1">
            <a:extLst>
              <a:ext uri="{FF2B5EF4-FFF2-40B4-BE49-F238E27FC236}">
                <a16:creationId xmlns:a16="http://schemas.microsoft.com/office/drawing/2014/main" id="{8E55F31A-2E57-4A94-ADF9-2C155A3C0D2B}"/>
              </a:ext>
            </a:extLst>
          </p:cNvPr>
          <p:cNvSpPr>
            <a:spLocks noGrp="1"/>
          </p:cNvSpPr>
          <p:nvPr>
            <p:ph type="title"/>
          </p:nvPr>
        </p:nvSpPr>
        <p:spPr>
          <a:xfrm>
            <a:off x="7608168" y="4005064"/>
            <a:ext cx="4053049" cy="1143000"/>
          </a:xfrm>
          <a:prstGeom prst="rect">
            <a:avLst/>
          </a:prstGeom>
        </p:spPr>
        <p:txBody>
          <a:bodyPr/>
          <a:lstStyle>
            <a:lvl1pPr algn="l">
              <a:defRPr b="1">
                <a:solidFill>
                  <a:schemeClr val="accent1"/>
                </a:solidFill>
              </a:defRPr>
            </a:lvl1pPr>
          </a:lstStyle>
          <a:p>
            <a:r>
              <a:rPr lang="en-GB"/>
              <a:t>Click to edit Master title style</a:t>
            </a:r>
            <a:endParaRPr lang="en-GB" dirty="0"/>
          </a:p>
        </p:txBody>
      </p:sp>
      <p:pic>
        <p:nvPicPr>
          <p:cNvPr id="4" name="Picture 3">
            <a:extLst>
              <a:ext uri="{FF2B5EF4-FFF2-40B4-BE49-F238E27FC236}">
                <a16:creationId xmlns:a16="http://schemas.microsoft.com/office/drawing/2014/main" id="{B246D7A4-CF0F-24DD-8A35-9D38A9F00BD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7" name="TextBox 6">
            <a:extLst>
              <a:ext uri="{FF2B5EF4-FFF2-40B4-BE49-F238E27FC236}">
                <a16:creationId xmlns:a16="http://schemas.microsoft.com/office/drawing/2014/main" id="{FA5923C4-F026-ED3B-8948-DE9FCCD6F2B9}"/>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9" name="Straight Connector 8">
            <a:extLst>
              <a:ext uri="{FF2B5EF4-FFF2-40B4-BE49-F238E27FC236}">
                <a16:creationId xmlns:a16="http://schemas.microsoft.com/office/drawing/2014/main" id="{13372775-F304-7D2B-F1C0-B6908BFD07F8}"/>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35803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NHS NSS Cover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5F31A-2E57-4A94-ADF9-2C155A3C0D2B}"/>
              </a:ext>
            </a:extLst>
          </p:cNvPr>
          <p:cNvSpPr>
            <a:spLocks noGrp="1"/>
          </p:cNvSpPr>
          <p:nvPr>
            <p:ph type="title"/>
          </p:nvPr>
        </p:nvSpPr>
        <p:spPr>
          <a:xfrm>
            <a:off x="470973" y="1508550"/>
            <a:ext cx="6283499" cy="1143000"/>
          </a:xfrm>
          <a:prstGeom prst="rect">
            <a:avLst/>
          </a:prstGeom>
        </p:spPr>
        <p:txBody>
          <a:bodyPr/>
          <a:lstStyle>
            <a:lvl1pPr algn="l">
              <a:defRPr b="1">
                <a:solidFill>
                  <a:schemeClr val="bg1"/>
                </a:solidFill>
              </a:defRPr>
            </a:lvl1pPr>
          </a:lstStyle>
          <a:p>
            <a:r>
              <a:rPr lang="en-GB"/>
              <a:t>Click to edit Master title style</a:t>
            </a:r>
            <a:endParaRPr lang="en-GB" dirty="0"/>
          </a:p>
        </p:txBody>
      </p:sp>
      <p:sp>
        <p:nvSpPr>
          <p:cNvPr id="3" name="Oval 2">
            <a:extLst>
              <a:ext uri="{FF2B5EF4-FFF2-40B4-BE49-F238E27FC236}">
                <a16:creationId xmlns:a16="http://schemas.microsoft.com/office/drawing/2014/main" id="{33A8D4A9-7633-E3CF-9200-0C1B680D4D6F}"/>
              </a:ext>
            </a:extLst>
          </p:cNvPr>
          <p:cNvSpPr/>
          <p:nvPr/>
        </p:nvSpPr>
        <p:spPr>
          <a:xfrm>
            <a:off x="6125479" y="1913688"/>
            <a:ext cx="6722386" cy="672238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2583E3BA-7C04-4BA3-2F51-060B79072CEE}"/>
              </a:ext>
            </a:extLst>
          </p:cNvPr>
          <p:cNvSpPr/>
          <p:nvPr/>
        </p:nvSpPr>
        <p:spPr>
          <a:xfrm>
            <a:off x="4012987" y="4047036"/>
            <a:ext cx="2483768" cy="2492896"/>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latin typeface="Arial" pitchFamily="34" charset="0"/>
              <a:cs typeface="Arial" pitchFamily="34" charset="0"/>
            </a:endParaRPr>
          </a:p>
        </p:txBody>
      </p:sp>
      <p:sp>
        <p:nvSpPr>
          <p:cNvPr id="6" name="Text Placeholder 7">
            <a:extLst>
              <a:ext uri="{FF2B5EF4-FFF2-40B4-BE49-F238E27FC236}">
                <a16:creationId xmlns:a16="http://schemas.microsoft.com/office/drawing/2014/main" id="{51FC284C-1261-44ED-8713-41F8E9DF4679}"/>
              </a:ext>
            </a:extLst>
          </p:cNvPr>
          <p:cNvSpPr>
            <a:spLocks noGrp="1"/>
          </p:cNvSpPr>
          <p:nvPr>
            <p:ph type="body" sz="quarter" idx="10" hasCustomPrompt="1"/>
          </p:nvPr>
        </p:nvSpPr>
        <p:spPr>
          <a:xfrm>
            <a:off x="4439816" y="4822309"/>
            <a:ext cx="2008842" cy="914400"/>
          </a:xfrm>
          <a:prstGeom prst="rect">
            <a:avLst/>
          </a:prstGeom>
        </p:spPr>
        <p:txBody>
          <a:bodyPr anchor="ctr">
            <a:noAutofit/>
          </a:bodyPr>
          <a:lstStyle>
            <a:lvl1pPr marL="0" indent="0">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sp>
        <p:nvSpPr>
          <p:cNvPr id="11" name="Text Placeholder 10">
            <a:extLst>
              <a:ext uri="{FF2B5EF4-FFF2-40B4-BE49-F238E27FC236}">
                <a16:creationId xmlns:a16="http://schemas.microsoft.com/office/drawing/2014/main" id="{37D01863-CCA3-8548-BAA9-ED5F6AA5613F}"/>
              </a:ext>
            </a:extLst>
          </p:cNvPr>
          <p:cNvSpPr>
            <a:spLocks noGrp="1"/>
          </p:cNvSpPr>
          <p:nvPr>
            <p:ph type="body" sz="quarter" idx="11"/>
          </p:nvPr>
        </p:nvSpPr>
        <p:spPr>
          <a:xfrm>
            <a:off x="470973" y="2825052"/>
            <a:ext cx="6059860" cy="647700"/>
          </a:xfrm>
        </p:spPr>
        <p:txBody>
          <a:bodyPr/>
          <a:lstStyle>
            <a:lvl1pPr>
              <a:defRPr b="0"/>
            </a:lvl1pPr>
          </a:lstStyle>
          <a:p>
            <a:pPr lvl="0"/>
            <a:r>
              <a:rPr lang="en-GB"/>
              <a:t>Click to edit Master text styles</a:t>
            </a:r>
          </a:p>
        </p:txBody>
      </p:sp>
      <p:pic>
        <p:nvPicPr>
          <p:cNvPr id="5" name="Picture 4">
            <a:extLst>
              <a:ext uri="{FF2B5EF4-FFF2-40B4-BE49-F238E27FC236}">
                <a16:creationId xmlns:a16="http://schemas.microsoft.com/office/drawing/2014/main" id="{F98E4461-3614-D1D1-B507-B474918F92EF}"/>
              </a:ext>
            </a:extLst>
          </p:cNvPr>
          <p:cNvPicPr>
            <a:picLocks noChangeAspect="1"/>
          </p:cNvPicPr>
          <p:nvPr/>
        </p:nvPicPr>
        <p:blipFill>
          <a:blip r:embed="rId2"/>
          <a:stretch>
            <a:fillRect/>
          </a:stretch>
        </p:blipFill>
        <p:spPr>
          <a:xfrm>
            <a:off x="7308480" y="1900130"/>
            <a:ext cx="4876859" cy="4957870"/>
          </a:xfrm>
          <a:prstGeom prst="rect">
            <a:avLst/>
          </a:prstGeom>
        </p:spPr>
      </p:pic>
      <p:pic>
        <p:nvPicPr>
          <p:cNvPr id="7" name="Picture 6">
            <a:extLst>
              <a:ext uri="{FF2B5EF4-FFF2-40B4-BE49-F238E27FC236}">
                <a16:creationId xmlns:a16="http://schemas.microsoft.com/office/drawing/2014/main" id="{D0517FD4-3705-B87C-6D94-47C000B14FC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8" name="TextBox 7">
            <a:extLst>
              <a:ext uri="{FF2B5EF4-FFF2-40B4-BE49-F238E27FC236}">
                <a16:creationId xmlns:a16="http://schemas.microsoft.com/office/drawing/2014/main" id="{6152E872-3FF8-712F-B715-67A6B6671857}"/>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9" name="Straight Connector 8">
            <a:extLst>
              <a:ext uri="{FF2B5EF4-FFF2-40B4-BE49-F238E27FC236}">
                <a16:creationId xmlns:a16="http://schemas.microsoft.com/office/drawing/2014/main" id="{95EF7679-D9CB-46E0-656C-2615E7A7437A}"/>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52381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_NHS NSS Cover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5F31A-2E57-4A94-ADF9-2C155A3C0D2B}"/>
              </a:ext>
            </a:extLst>
          </p:cNvPr>
          <p:cNvSpPr>
            <a:spLocks noGrp="1"/>
          </p:cNvSpPr>
          <p:nvPr>
            <p:ph type="title"/>
          </p:nvPr>
        </p:nvSpPr>
        <p:spPr>
          <a:xfrm>
            <a:off x="470973" y="1508550"/>
            <a:ext cx="6283499" cy="1143000"/>
          </a:xfrm>
          <a:prstGeom prst="rect">
            <a:avLst/>
          </a:prstGeom>
        </p:spPr>
        <p:txBody>
          <a:bodyPr/>
          <a:lstStyle>
            <a:lvl1pPr algn="l">
              <a:defRPr b="1">
                <a:solidFill>
                  <a:schemeClr val="bg1"/>
                </a:solidFill>
              </a:defRPr>
            </a:lvl1pPr>
          </a:lstStyle>
          <a:p>
            <a:r>
              <a:rPr lang="en-GB"/>
              <a:t>Click to edit Master title style</a:t>
            </a:r>
            <a:endParaRPr lang="en-GB" dirty="0"/>
          </a:p>
        </p:txBody>
      </p:sp>
      <p:sp>
        <p:nvSpPr>
          <p:cNvPr id="3" name="Oval 2">
            <a:extLst>
              <a:ext uri="{FF2B5EF4-FFF2-40B4-BE49-F238E27FC236}">
                <a16:creationId xmlns:a16="http://schemas.microsoft.com/office/drawing/2014/main" id="{33A8D4A9-7633-E3CF-9200-0C1B680D4D6F}"/>
              </a:ext>
            </a:extLst>
          </p:cNvPr>
          <p:cNvSpPr/>
          <p:nvPr/>
        </p:nvSpPr>
        <p:spPr>
          <a:xfrm>
            <a:off x="6125479" y="1913688"/>
            <a:ext cx="6722386" cy="672238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2583E3BA-7C04-4BA3-2F51-060B79072CEE}"/>
              </a:ext>
            </a:extLst>
          </p:cNvPr>
          <p:cNvSpPr/>
          <p:nvPr/>
        </p:nvSpPr>
        <p:spPr>
          <a:xfrm>
            <a:off x="4012987" y="4047036"/>
            <a:ext cx="2483768" cy="2492896"/>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latin typeface="Arial" pitchFamily="34" charset="0"/>
              <a:cs typeface="Arial" pitchFamily="34" charset="0"/>
            </a:endParaRPr>
          </a:p>
        </p:txBody>
      </p:sp>
      <p:sp>
        <p:nvSpPr>
          <p:cNvPr id="6" name="Text Placeholder 7">
            <a:extLst>
              <a:ext uri="{FF2B5EF4-FFF2-40B4-BE49-F238E27FC236}">
                <a16:creationId xmlns:a16="http://schemas.microsoft.com/office/drawing/2014/main" id="{51FC284C-1261-44ED-8713-41F8E9DF4679}"/>
              </a:ext>
            </a:extLst>
          </p:cNvPr>
          <p:cNvSpPr>
            <a:spLocks noGrp="1"/>
          </p:cNvSpPr>
          <p:nvPr>
            <p:ph type="body" sz="quarter" idx="10" hasCustomPrompt="1"/>
          </p:nvPr>
        </p:nvSpPr>
        <p:spPr>
          <a:xfrm>
            <a:off x="4439816" y="4822309"/>
            <a:ext cx="2008842" cy="914400"/>
          </a:xfrm>
          <a:prstGeom prst="rect">
            <a:avLst/>
          </a:prstGeom>
        </p:spPr>
        <p:txBody>
          <a:bodyPr anchor="ctr">
            <a:noAutofit/>
          </a:bodyPr>
          <a:lstStyle>
            <a:lvl1pPr marL="0" indent="0">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sp>
        <p:nvSpPr>
          <p:cNvPr id="11" name="Text Placeholder 10">
            <a:extLst>
              <a:ext uri="{FF2B5EF4-FFF2-40B4-BE49-F238E27FC236}">
                <a16:creationId xmlns:a16="http://schemas.microsoft.com/office/drawing/2014/main" id="{37D01863-CCA3-8548-BAA9-ED5F6AA5613F}"/>
              </a:ext>
            </a:extLst>
          </p:cNvPr>
          <p:cNvSpPr>
            <a:spLocks noGrp="1"/>
          </p:cNvSpPr>
          <p:nvPr>
            <p:ph type="body" sz="quarter" idx="11"/>
          </p:nvPr>
        </p:nvSpPr>
        <p:spPr>
          <a:xfrm>
            <a:off x="470973" y="2825052"/>
            <a:ext cx="6059860" cy="647700"/>
          </a:xfrm>
        </p:spPr>
        <p:txBody>
          <a:bodyPr/>
          <a:lstStyle>
            <a:lvl1pPr>
              <a:defRPr b="0"/>
            </a:lvl1pPr>
          </a:lstStyle>
          <a:p>
            <a:pPr lvl="0"/>
            <a:r>
              <a:rPr lang="en-GB"/>
              <a:t>Click to edit Master text styles</a:t>
            </a:r>
          </a:p>
        </p:txBody>
      </p:sp>
      <p:pic>
        <p:nvPicPr>
          <p:cNvPr id="8" name="Picture 2">
            <a:extLst>
              <a:ext uri="{FF2B5EF4-FFF2-40B4-BE49-F238E27FC236}">
                <a16:creationId xmlns:a16="http://schemas.microsoft.com/office/drawing/2014/main" id="{73C31894-EE9E-F771-5C40-784D611FB8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1696" y="2874949"/>
            <a:ext cx="5933461" cy="4032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53BF1B3-5FD0-37AA-C58B-974DE6C1FAC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7" name="TextBox 6">
            <a:extLst>
              <a:ext uri="{FF2B5EF4-FFF2-40B4-BE49-F238E27FC236}">
                <a16:creationId xmlns:a16="http://schemas.microsoft.com/office/drawing/2014/main" id="{9C3CEBA8-1F5C-C5C8-AA43-2DC507223047}"/>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9" name="Straight Connector 8">
            <a:extLst>
              <a:ext uri="{FF2B5EF4-FFF2-40B4-BE49-F238E27FC236}">
                <a16:creationId xmlns:a16="http://schemas.microsoft.com/office/drawing/2014/main" id="{FC8D5C22-76E0-E446-C2B5-66DA3C07C5C2}"/>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09092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4_NHS NSS Cover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5F31A-2E57-4A94-ADF9-2C155A3C0D2B}"/>
              </a:ext>
            </a:extLst>
          </p:cNvPr>
          <p:cNvSpPr>
            <a:spLocks noGrp="1"/>
          </p:cNvSpPr>
          <p:nvPr>
            <p:ph type="title"/>
          </p:nvPr>
        </p:nvSpPr>
        <p:spPr>
          <a:xfrm>
            <a:off x="470973" y="1508550"/>
            <a:ext cx="6283499" cy="1143000"/>
          </a:xfrm>
          <a:prstGeom prst="rect">
            <a:avLst/>
          </a:prstGeom>
        </p:spPr>
        <p:txBody>
          <a:bodyPr/>
          <a:lstStyle>
            <a:lvl1pPr algn="l">
              <a:defRPr b="1">
                <a:solidFill>
                  <a:schemeClr val="bg1"/>
                </a:solidFill>
              </a:defRPr>
            </a:lvl1pPr>
          </a:lstStyle>
          <a:p>
            <a:r>
              <a:rPr lang="en-GB"/>
              <a:t>Click to edit Master title style</a:t>
            </a:r>
            <a:endParaRPr lang="en-GB" dirty="0"/>
          </a:p>
        </p:txBody>
      </p:sp>
      <p:sp>
        <p:nvSpPr>
          <p:cNvPr id="3" name="Oval 2">
            <a:extLst>
              <a:ext uri="{FF2B5EF4-FFF2-40B4-BE49-F238E27FC236}">
                <a16:creationId xmlns:a16="http://schemas.microsoft.com/office/drawing/2014/main" id="{33A8D4A9-7633-E3CF-9200-0C1B680D4D6F}"/>
              </a:ext>
            </a:extLst>
          </p:cNvPr>
          <p:cNvSpPr/>
          <p:nvPr/>
        </p:nvSpPr>
        <p:spPr>
          <a:xfrm>
            <a:off x="6125479" y="1913688"/>
            <a:ext cx="6722386" cy="672238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2583E3BA-7C04-4BA3-2F51-060B79072CEE}"/>
              </a:ext>
            </a:extLst>
          </p:cNvPr>
          <p:cNvSpPr/>
          <p:nvPr/>
        </p:nvSpPr>
        <p:spPr>
          <a:xfrm>
            <a:off x="4012987" y="4047036"/>
            <a:ext cx="2483768" cy="2492896"/>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latin typeface="Arial" pitchFamily="34" charset="0"/>
              <a:cs typeface="Arial" pitchFamily="34" charset="0"/>
            </a:endParaRPr>
          </a:p>
        </p:txBody>
      </p:sp>
      <p:sp>
        <p:nvSpPr>
          <p:cNvPr id="6" name="Text Placeholder 7">
            <a:extLst>
              <a:ext uri="{FF2B5EF4-FFF2-40B4-BE49-F238E27FC236}">
                <a16:creationId xmlns:a16="http://schemas.microsoft.com/office/drawing/2014/main" id="{51FC284C-1261-44ED-8713-41F8E9DF4679}"/>
              </a:ext>
            </a:extLst>
          </p:cNvPr>
          <p:cNvSpPr>
            <a:spLocks noGrp="1"/>
          </p:cNvSpPr>
          <p:nvPr>
            <p:ph type="body" sz="quarter" idx="10" hasCustomPrompt="1"/>
          </p:nvPr>
        </p:nvSpPr>
        <p:spPr>
          <a:xfrm>
            <a:off x="4439816" y="4822309"/>
            <a:ext cx="2008842" cy="914400"/>
          </a:xfrm>
          <a:prstGeom prst="rect">
            <a:avLst/>
          </a:prstGeom>
        </p:spPr>
        <p:txBody>
          <a:bodyPr anchor="ctr">
            <a:noAutofit/>
          </a:bodyPr>
          <a:lstStyle>
            <a:lvl1pPr marL="0" indent="0">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sp>
        <p:nvSpPr>
          <p:cNvPr id="11" name="Text Placeholder 10">
            <a:extLst>
              <a:ext uri="{FF2B5EF4-FFF2-40B4-BE49-F238E27FC236}">
                <a16:creationId xmlns:a16="http://schemas.microsoft.com/office/drawing/2014/main" id="{37D01863-CCA3-8548-BAA9-ED5F6AA5613F}"/>
              </a:ext>
            </a:extLst>
          </p:cNvPr>
          <p:cNvSpPr>
            <a:spLocks noGrp="1"/>
          </p:cNvSpPr>
          <p:nvPr>
            <p:ph type="body" sz="quarter" idx="11"/>
          </p:nvPr>
        </p:nvSpPr>
        <p:spPr>
          <a:xfrm>
            <a:off x="470973" y="2825052"/>
            <a:ext cx="6059860" cy="647700"/>
          </a:xfrm>
        </p:spPr>
        <p:txBody>
          <a:bodyPr/>
          <a:lstStyle>
            <a:lvl1pPr>
              <a:defRPr b="0"/>
            </a:lvl1pPr>
          </a:lstStyle>
          <a:p>
            <a:pPr lvl="0"/>
            <a:r>
              <a:rPr lang="en-GB"/>
              <a:t>Click to edit Master text styles</a:t>
            </a:r>
          </a:p>
        </p:txBody>
      </p:sp>
      <p:pic>
        <p:nvPicPr>
          <p:cNvPr id="8" name="Picture 2">
            <a:extLst>
              <a:ext uri="{FF2B5EF4-FFF2-40B4-BE49-F238E27FC236}">
                <a16:creationId xmlns:a16="http://schemas.microsoft.com/office/drawing/2014/main" id="{6EBFB4CB-8306-9856-02B1-D56281BE4B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1975" y="2212340"/>
            <a:ext cx="4476750" cy="4953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C71D059-1ACA-6D71-E277-2A23C5A0DC7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7" name="TextBox 6">
            <a:extLst>
              <a:ext uri="{FF2B5EF4-FFF2-40B4-BE49-F238E27FC236}">
                <a16:creationId xmlns:a16="http://schemas.microsoft.com/office/drawing/2014/main" id="{A8A7A51A-286F-00D4-2F0E-10C27B4FE7A9}"/>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9" name="Straight Connector 8">
            <a:extLst>
              <a:ext uri="{FF2B5EF4-FFF2-40B4-BE49-F238E27FC236}">
                <a16:creationId xmlns:a16="http://schemas.microsoft.com/office/drawing/2014/main" id="{CBEB8536-720A-87A4-9CD3-B3A016EBBE80}"/>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1104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2_NHS NSS Cover Slide 3">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223FF8A-8A98-550C-F2EE-5BF11E3B9CA8}"/>
              </a:ext>
            </a:extLst>
          </p:cNvPr>
          <p:cNvSpPr/>
          <p:nvPr/>
        </p:nvSpPr>
        <p:spPr>
          <a:xfrm>
            <a:off x="6384032" y="1661555"/>
            <a:ext cx="6509287" cy="650928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4612518" y="1663465"/>
            <a:ext cx="2483768" cy="2492896"/>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latin typeface="Arial" pitchFamily="34" charset="0"/>
              <a:cs typeface="Arial" pitchFamily="34" charset="0"/>
            </a:endParaRPr>
          </a:p>
        </p:txBody>
      </p:sp>
      <p:sp>
        <p:nvSpPr>
          <p:cNvPr id="6" name="Text Placeholder 7">
            <a:extLst>
              <a:ext uri="{FF2B5EF4-FFF2-40B4-BE49-F238E27FC236}">
                <a16:creationId xmlns:a16="http://schemas.microsoft.com/office/drawing/2014/main" id="{51FC284C-1261-44ED-8713-41F8E9DF4679}"/>
              </a:ext>
            </a:extLst>
          </p:cNvPr>
          <p:cNvSpPr>
            <a:spLocks noGrp="1"/>
          </p:cNvSpPr>
          <p:nvPr>
            <p:ph type="body" sz="quarter" idx="10" hasCustomPrompt="1"/>
          </p:nvPr>
        </p:nvSpPr>
        <p:spPr>
          <a:xfrm>
            <a:off x="4769663" y="2452713"/>
            <a:ext cx="2008842" cy="914400"/>
          </a:xfrm>
          <a:prstGeom prst="rect">
            <a:avLst/>
          </a:prstGeom>
        </p:spPr>
        <p:txBody>
          <a:bodyPr anchor="ctr">
            <a:noAutofit/>
          </a:bodyPr>
          <a:lstStyle>
            <a:lvl1pPr marL="0" indent="0">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sp>
        <p:nvSpPr>
          <p:cNvPr id="10" name="Title 1">
            <a:extLst>
              <a:ext uri="{FF2B5EF4-FFF2-40B4-BE49-F238E27FC236}">
                <a16:creationId xmlns:a16="http://schemas.microsoft.com/office/drawing/2014/main" id="{A4B96E15-F38D-4F2B-BC3B-1E754C49FA6A}"/>
              </a:ext>
            </a:extLst>
          </p:cNvPr>
          <p:cNvSpPr>
            <a:spLocks noGrp="1"/>
          </p:cNvSpPr>
          <p:nvPr>
            <p:ph type="title"/>
          </p:nvPr>
        </p:nvSpPr>
        <p:spPr>
          <a:xfrm>
            <a:off x="388565" y="4704886"/>
            <a:ext cx="6283499" cy="1143000"/>
          </a:xfrm>
          <a:prstGeom prst="rect">
            <a:avLst/>
          </a:prstGeom>
        </p:spPr>
        <p:txBody>
          <a:bodyPr/>
          <a:lstStyle>
            <a:lvl1pPr algn="l">
              <a:defRPr b="1">
                <a:solidFill>
                  <a:schemeClr val="bg1"/>
                </a:solidFill>
              </a:defRPr>
            </a:lvl1pPr>
          </a:lstStyle>
          <a:p>
            <a:r>
              <a:rPr lang="en-GB"/>
              <a:t>Click to edit Master title style</a:t>
            </a:r>
            <a:endParaRPr lang="en-GB" dirty="0"/>
          </a:p>
        </p:txBody>
      </p:sp>
      <p:sp>
        <p:nvSpPr>
          <p:cNvPr id="5" name="Text Placeholder 4">
            <a:extLst>
              <a:ext uri="{FF2B5EF4-FFF2-40B4-BE49-F238E27FC236}">
                <a16:creationId xmlns:a16="http://schemas.microsoft.com/office/drawing/2014/main" id="{C324E2E6-6D7E-E9B5-E1B1-62B614F858DF}"/>
              </a:ext>
            </a:extLst>
          </p:cNvPr>
          <p:cNvSpPr>
            <a:spLocks noGrp="1"/>
          </p:cNvSpPr>
          <p:nvPr>
            <p:ph type="body" sz="quarter" idx="11"/>
          </p:nvPr>
        </p:nvSpPr>
        <p:spPr>
          <a:xfrm>
            <a:off x="388938" y="6092825"/>
            <a:ext cx="5419725" cy="504825"/>
          </a:xfrm>
        </p:spPr>
        <p:txBody>
          <a:bodyPr/>
          <a:lstStyle>
            <a:lvl2pPr marL="457200" indent="0">
              <a:buNone/>
              <a:defRPr/>
            </a:lvl2pPr>
          </a:lstStyle>
          <a:p>
            <a:pPr lvl="0"/>
            <a:r>
              <a:rPr lang="en-GB"/>
              <a:t>Click to edit Master text styles</a:t>
            </a:r>
          </a:p>
        </p:txBody>
      </p:sp>
      <p:pic>
        <p:nvPicPr>
          <p:cNvPr id="3" name="Picture 2">
            <a:extLst>
              <a:ext uri="{FF2B5EF4-FFF2-40B4-BE49-F238E27FC236}">
                <a16:creationId xmlns:a16="http://schemas.microsoft.com/office/drawing/2014/main" id="{75CE9A86-EA80-18EB-A1B4-3C304DEF1E0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4" name="TextBox 3">
            <a:extLst>
              <a:ext uri="{FF2B5EF4-FFF2-40B4-BE49-F238E27FC236}">
                <a16:creationId xmlns:a16="http://schemas.microsoft.com/office/drawing/2014/main" id="{7E1B62A8-9CD6-1BE0-3477-3F710FC8BF51}"/>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7" name="Straight Connector 6">
            <a:extLst>
              <a:ext uri="{FF2B5EF4-FFF2-40B4-BE49-F238E27FC236}">
                <a16:creationId xmlns:a16="http://schemas.microsoft.com/office/drawing/2014/main" id="{09B0E0CA-8129-6EB3-EEE1-DACDC3B9BE4F}"/>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1040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_Vertical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62DC9-1670-4F2C-9616-E70711414E65}"/>
              </a:ext>
            </a:extLst>
          </p:cNvPr>
          <p:cNvSpPr>
            <a:spLocks noGrp="1"/>
          </p:cNvSpPr>
          <p:nvPr>
            <p:ph type="title" hasCustomPrompt="1"/>
          </p:nvPr>
        </p:nvSpPr>
        <p:spPr>
          <a:xfrm>
            <a:off x="431371" y="1004229"/>
            <a:ext cx="9697077" cy="954922"/>
          </a:xfrm>
          <a:prstGeom prst="rect">
            <a:avLst/>
          </a:prstGeom>
        </p:spPr>
        <p:txBody>
          <a:bodyPr anchor="t">
            <a:normAutofit/>
          </a:bodyPr>
          <a:lstStyle>
            <a:lvl1pPr algn="l">
              <a:defRPr sz="3200" b="1">
                <a:solidFill>
                  <a:schemeClr val="bg1"/>
                </a:solidFill>
              </a:defRPr>
            </a:lvl1pPr>
          </a:lstStyle>
          <a:p>
            <a:r>
              <a:rPr lang="en-US" dirty="0"/>
              <a:t>Slide Title</a:t>
            </a:r>
            <a:endParaRPr lang="en-GB" dirty="0"/>
          </a:p>
        </p:txBody>
      </p:sp>
      <p:sp>
        <p:nvSpPr>
          <p:cNvPr id="5" name="Text Placeholder 4">
            <a:extLst>
              <a:ext uri="{FF2B5EF4-FFF2-40B4-BE49-F238E27FC236}">
                <a16:creationId xmlns:a16="http://schemas.microsoft.com/office/drawing/2014/main" id="{A65B5EFF-C151-CBEB-2C0D-C31AF15EBB1F}"/>
              </a:ext>
            </a:extLst>
          </p:cNvPr>
          <p:cNvSpPr>
            <a:spLocks noGrp="1"/>
          </p:cNvSpPr>
          <p:nvPr>
            <p:ph type="body" sz="quarter" idx="10"/>
          </p:nvPr>
        </p:nvSpPr>
        <p:spPr>
          <a:xfrm>
            <a:off x="431800" y="2060575"/>
            <a:ext cx="11280775" cy="43926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3" name="Picture 2">
            <a:extLst>
              <a:ext uri="{FF2B5EF4-FFF2-40B4-BE49-F238E27FC236}">
                <a16:creationId xmlns:a16="http://schemas.microsoft.com/office/drawing/2014/main" id="{72410948-67FA-AF19-E56D-6E5FD31A7B6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4" name="TextBox 3">
            <a:extLst>
              <a:ext uri="{FF2B5EF4-FFF2-40B4-BE49-F238E27FC236}">
                <a16:creationId xmlns:a16="http://schemas.microsoft.com/office/drawing/2014/main" id="{5B67917F-601E-6D40-C48E-E04CE0834EB9}"/>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6" name="Straight Connector 5">
            <a:extLst>
              <a:ext uri="{FF2B5EF4-FFF2-40B4-BE49-F238E27FC236}">
                <a16:creationId xmlns:a16="http://schemas.microsoft.com/office/drawing/2014/main" id="{DD09125E-86B9-2F1A-8AFF-D41B6E558160}"/>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08376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8_Vertical Title and Text">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399E38BC-0FBF-5BD8-55D7-37978C348AC7}"/>
              </a:ext>
            </a:extLst>
          </p:cNvPr>
          <p:cNvSpPr/>
          <p:nvPr/>
        </p:nvSpPr>
        <p:spPr>
          <a:xfrm>
            <a:off x="-1320824" y="-1755577"/>
            <a:ext cx="10369154" cy="1036915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C12D1CC7-DD1A-E3DF-4072-14B759DEB0F6}"/>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2"/>
                </a:solidFill>
              </a:rPr>
              <a:t>Programme Management Services</a:t>
            </a:r>
          </a:p>
        </p:txBody>
      </p:sp>
      <p:cxnSp>
        <p:nvCxnSpPr>
          <p:cNvPr id="6" name="Straight Connector 5">
            <a:extLst>
              <a:ext uri="{FF2B5EF4-FFF2-40B4-BE49-F238E27FC236}">
                <a16:creationId xmlns:a16="http://schemas.microsoft.com/office/drawing/2014/main" id="{EA50A3D0-B4E4-2AFA-5494-D0686F9A4C49}"/>
              </a:ext>
            </a:extLst>
          </p:cNvPr>
          <p:cNvCxnSpPr>
            <a:cxnSpLocks/>
          </p:cNvCxnSpPr>
          <p:nvPr/>
        </p:nvCxnSpPr>
        <p:spPr>
          <a:xfrm>
            <a:off x="-1896888" y="856478"/>
            <a:ext cx="5040560" cy="0"/>
          </a:xfrm>
          <a:prstGeom prst="line">
            <a:avLst/>
          </a:prstGeom>
          <a:ln/>
        </p:spPr>
        <p:style>
          <a:lnRef idx="1">
            <a:schemeClr val="accent2"/>
          </a:lnRef>
          <a:fillRef idx="0">
            <a:schemeClr val="accent2"/>
          </a:fillRef>
          <a:effectRef idx="0">
            <a:schemeClr val="accent2"/>
          </a:effectRef>
          <a:fontRef idx="minor">
            <a:schemeClr val="tx1"/>
          </a:fontRef>
        </p:style>
      </p:cxnSp>
      <p:sp>
        <p:nvSpPr>
          <p:cNvPr id="2" name="Title 1">
            <a:extLst>
              <a:ext uri="{FF2B5EF4-FFF2-40B4-BE49-F238E27FC236}">
                <a16:creationId xmlns:a16="http://schemas.microsoft.com/office/drawing/2014/main" id="{58762DC9-1670-4F2C-9616-E70711414E65}"/>
              </a:ext>
            </a:extLst>
          </p:cNvPr>
          <p:cNvSpPr>
            <a:spLocks noGrp="1"/>
          </p:cNvSpPr>
          <p:nvPr>
            <p:ph type="title" hasCustomPrompt="1"/>
          </p:nvPr>
        </p:nvSpPr>
        <p:spPr>
          <a:xfrm>
            <a:off x="431371" y="1004229"/>
            <a:ext cx="9697077" cy="954922"/>
          </a:xfrm>
          <a:prstGeom prst="rect">
            <a:avLst/>
          </a:prstGeom>
        </p:spPr>
        <p:txBody>
          <a:bodyPr anchor="t">
            <a:normAutofit/>
          </a:bodyPr>
          <a:lstStyle>
            <a:lvl1pPr algn="l">
              <a:defRPr sz="3200" b="1">
                <a:solidFill>
                  <a:schemeClr val="accent1"/>
                </a:solidFill>
              </a:defRPr>
            </a:lvl1pPr>
          </a:lstStyle>
          <a:p>
            <a:r>
              <a:rPr lang="en-US" dirty="0"/>
              <a:t>Slide Title</a:t>
            </a:r>
            <a:endParaRPr lang="en-GB" dirty="0"/>
          </a:p>
        </p:txBody>
      </p:sp>
      <p:sp>
        <p:nvSpPr>
          <p:cNvPr id="5" name="Text Placeholder 4">
            <a:extLst>
              <a:ext uri="{FF2B5EF4-FFF2-40B4-BE49-F238E27FC236}">
                <a16:creationId xmlns:a16="http://schemas.microsoft.com/office/drawing/2014/main" id="{A65B5EFF-C151-CBEB-2C0D-C31AF15EBB1F}"/>
              </a:ext>
            </a:extLst>
          </p:cNvPr>
          <p:cNvSpPr>
            <a:spLocks noGrp="1"/>
          </p:cNvSpPr>
          <p:nvPr>
            <p:ph type="body" sz="quarter" idx="10"/>
          </p:nvPr>
        </p:nvSpPr>
        <p:spPr>
          <a:xfrm>
            <a:off x="431800" y="2060575"/>
            <a:ext cx="11280775" cy="4392613"/>
          </a:xfrm>
        </p:spPr>
        <p:txBody>
          <a:bodyPr/>
          <a:lstStyle>
            <a:lvl1pPr>
              <a:defRPr>
                <a:solidFill>
                  <a:schemeClr val="accent2"/>
                </a:solidFill>
              </a:defRPr>
            </a:lvl1pPr>
            <a:lvl2pPr>
              <a:buClr>
                <a:schemeClr val="accent1"/>
              </a:buClr>
              <a:defRPr>
                <a:solidFill>
                  <a:schemeClr val="tx1">
                    <a:lumMod val="85000"/>
                    <a:lumOff val="15000"/>
                  </a:schemeClr>
                </a:solidFill>
              </a:defRPr>
            </a:lvl2pPr>
            <a:lvl3pPr>
              <a:buClr>
                <a:schemeClr val="accent2"/>
              </a:buClr>
              <a:defRPr>
                <a:solidFill>
                  <a:schemeClr val="tx1">
                    <a:lumMod val="85000"/>
                    <a:lumOff val="15000"/>
                  </a:schemeClr>
                </a:solidFill>
              </a:defRPr>
            </a:lvl3pPr>
            <a:lvl4pPr>
              <a:buClr>
                <a:schemeClr val="accent3"/>
              </a:buClr>
              <a:defRPr>
                <a:solidFill>
                  <a:schemeClr val="tx1">
                    <a:lumMod val="85000"/>
                    <a:lumOff val="15000"/>
                  </a:schemeClr>
                </a:solidFill>
              </a:defRPr>
            </a:lvl4pPr>
            <a:lvl5pPr>
              <a:buClr>
                <a:schemeClr val="accent1"/>
              </a:buClr>
              <a:defRPr>
                <a:solidFill>
                  <a:schemeClr val="tx1">
                    <a:lumMod val="85000"/>
                    <a:lumOff val="1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7" name="Picture 6">
            <a:extLst>
              <a:ext uri="{FF2B5EF4-FFF2-40B4-BE49-F238E27FC236}">
                <a16:creationId xmlns:a16="http://schemas.microsoft.com/office/drawing/2014/main" id="{DF781A04-6121-9D01-5ECA-B0214DFD879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Tree>
    <p:extLst>
      <p:ext uri="{BB962C8B-B14F-4D97-AF65-F5344CB8AC3E}">
        <p14:creationId xmlns:p14="http://schemas.microsoft.com/office/powerpoint/2010/main" val="11456591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4_Vertical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62DC9-1670-4F2C-9616-E70711414E65}"/>
              </a:ext>
            </a:extLst>
          </p:cNvPr>
          <p:cNvSpPr>
            <a:spLocks noGrp="1"/>
          </p:cNvSpPr>
          <p:nvPr>
            <p:ph type="title" hasCustomPrompt="1"/>
          </p:nvPr>
        </p:nvSpPr>
        <p:spPr>
          <a:xfrm>
            <a:off x="431371" y="1004229"/>
            <a:ext cx="9697077" cy="954922"/>
          </a:xfrm>
          <a:prstGeom prst="rect">
            <a:avLst/>
          </a:prstGeom>
        </p:spPr>
        <p:txBody>
          <a:bodyPr anchor="t">
            <a:normAutofit/>
          </a:bodyPr>
          <a:lstStyle>
            <a:lvl1pPr algn="l">
              <a:defRPr sz="3200" b="1">
                <a:solidFill>
                  <a:schemeClr val="bg1"/>
                </a:solidFill>
              </a:defRPr>
            </a:lvl1pPr>
          </a:lstStyle>
          <a:p>
            <a:r>
              <a:rPr lang="en-US" dirty="0"/>
              <a:t>Slide Title</a:t>
            </a:r>
            <a:endParaRPr lang="en-GB" dirty="0"/>
          </a:p>
        </p:txBody>
      </p:sp>
      <p:pic>
        <p:nvPicPr>
          <p:cNvPr id="3" name="Picture 2">
            <a:extLst>
              <a:ext uri="{FF2B5EF4-FFF2-40B4-BE49-F238E27FC236}">
                <a16:creationId xmlns:a16="http://schemas.microsoft.com/office/drawing/2014/main" id="{6CA6702A-4B61-ABCD-6A95-33AEADC325B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4" name="TextBox 3">
            <a:extLst>
              <a:ext uri="{FF2B5EF4-FFF2-40B4-BE49-F238E27FC236}">
                <a16:creationId xmlns:a16="http://schemas.microsoft.com/office/drawing/2014/main" id="{7FA5CFD5-53BC-9815-AA03-AC1ADB90678D}"/>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5" name="Straight Connector 4">
            <a:extLst>
              <a:ext uri="{FF2B5EF4-FFF2-40B4-BE49-F238E27FC236}">
                <a16:creationId xmlns:a16="http://schemas.microsoft.com/office/drawing/2014/main" id="{63DFF089-0DBF-FD01-746F-1BF57D988B71}"/>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8706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NHS NSS Cover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5F31A-2E57-4A94-ADF9-2C155A3C0D2B}"/>
              </a:ext>
            </a:extLst>
          </p:cNvPr>
          <p:cNvSpPr>
            <a:spLocks noGrp="1"/>
          </p:cNvSpPr>
          <p:nvPr>
            <p:ph type="title"/>
          </p:nvPr>
        </p:nvSpPr>
        <p:spPr>
          <a:xfrm>
            <a:off x="470973" y="1508550"/>
            <a:ext cx="6283499" cy="1143000"/>
          </a:xfrm>
          <a:prstGeom prst="rect">
            <a:avLst/>
          </a:prstGeom>
        </p:spPr>
        <p:txBody>
          <a:bodyPr/>
          <a:lstStyle>
            <a:lvl1pPr algn="l">
              <a:defRPr b="1">
                <a:solidFill>
                  <a:schemeClr val="accent1"/>
                </a:solidFill>
              </a:defRPr>
            </a:lvl1pPr>
          </a:lstStyle>
          <a:p>
            <a:r>
              <a:rPr lang="en-US"/>
              <a:t>Click to edit Master title style</a:t>
            </a:r>
            <a:endParaRPr lang="en-GB" dirty="0"/>
          </a:p>
        </p:txBody>
      </p:sp>
      <p:sp>
        <p:nvSpPr>
          <p:cNvPr id="3" name="Oval 2">
            <a:extLst>
              <a:ext uri="{FF2B5EF4-FFF2-40B4-BE49-F238E27FC236}">
                <a16:creationId xmlns:a16="http://schemas.microsoft.com/office/drawing/2014/main" id="{33A8D4A9-7633-E3CF-9200-0C1B680D4D6F}"/>
              </a:ext>
            </a:extLst>
          </p:cNvPr>
          <p:cNvSpPr/>
          <p:nvPr/>
        </p:nvSpPr>
        <p:spPr>
          <a:xfrm>
            <a:off x="6125479" y="1913688"/>
            <a:ext cx="6722386" cy="6722386"/>
          </a:xfrm>
          <a:prstGeom prst="ellipse">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2583E3BA-7C04-4BA3-2F51-060B79072CEE}"/>
              </a:ext>
            </a:extLst>
          </p:cNvPr>
          <p:cNvSpPr/>
          <p:nvPr/>
        </p:nvSpPr>
        <p:spPr>
          <a:xfrm>
            <a:off x="4012987" y="4047036"/>
            <a:ext cx="2483768" cy="2492896"/>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latin typeface="Arial" pitchFamily="34" charset="0"/>
              <a:cs typeface="Arial" pitchFamily="34" charset="0"/>
            </a:endParaRPr>
          </a:p>
        </p:txBody>
      </p:sp>
      <p:sp>
        <p:nvSpPr>
          <p:cNvPr id="6" name="Text Placeholder 7">
            <a:extLst>
              <a:ext uri="{FF2B5EF4-FFF2-40B4-BE49-F238E27FC236}">
                <a16:creationId xmlns:a16="http://schemas.microsoft.com/office/drawing/2014/main" id="{51FC284C-1261-44ED-8713-41F8E9DF4679}"/>
              </a:ext>
            </a:extLst>
          </p:cNvPr>
          <p:cNvSpPr>
            <a:spLocks noGrp="1"/>
          </p:cNvSpPr>
          <p:nvPr>
            <p:ph type="body" sz="quarter" idx="10" hasCustomPrompt="1"/>
          </p:nvPr>
        </p:nvSpPr>
        <p:spPr>
          <a:xfrm>
            <a:off x="4439816" y="4822309"/>
            <a:ext cx="2008842" cy="914400"/>
          </a:xfrm>
          <a:prstGeom prst="rect">
            <a:avLst/>
          </a:prstGeom>
        </p:spPr>
        <p:txBody>
          <a:bodyPr anchor="ctr">
            <a:noAutofit/>
          </a:bodyPr>
          <a:lstStyle>
            <a:lvl1pPr marL="0" indent="0">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sp>
        <p:nvSpPr>
          <p:cNvPr id="11" name="Text Placeholder 10">
            <a:extLst>
              <a:ext uri="{FF2B5EF4-FFF2-40B4-BE49-F238E27FC236}">
                <a16:creationId xmlns:a16="http://schemas.microsoft.com/office/drawing/2014/main" id="{37D01863-CCA3-8548-BAA9-ED5F6AA5613F}"/>
              </a:ext>
            </a:extLst>
          </p:cNvPr>
          <p:cNvSpPr>
            <a:spLocks noGrp="1"/>
          </p:cNvSpPr>
          <p:nvPr>
            <p:ph type="body" sz="quarter" idx="11"/>
          </p:nvPr>
        </p:nvSpPr>
        <p:spPr>
          <a:xfrm>
            <a:off x="470973" y="2825052"/>
            <a:ext cx="6059860" cy="647700"/>
          </a:xfrm>
        </p:spPr>
        <p:txBody>
          <a:bodyPr/>
          <a:lstStyle>
            <a:lvl1pPr>
              <a:defRPr b="0"/>
            </a:lvl1pPr>
          </a:lstStyle>
          <a:p>
            <a:pPr lvl="0"/>
            <a:r>
              <a:rPr lang="en-US"/>
              <a:t>Click to edit Master text styles</a:t>
            </a:r>
          </a:p>
        </p:txBody>
      </p:sp>
      <p:pic>
        <p:nvPicPr>
          <p:cNvPr id="2050" name="Picture 2">
            <a:extLst>
              <a:ext uri="{FF2B5EF4-FFF2-40B4-BE49-F238E27FC236}">
                <a16:creationId xmlns:a16="http://schemas.microsoft.com/office/drawing/2014/main" id="{38A71D9B-E93F-5EE2-1A18-A317F4AFE7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1696" y="2874949"/>
            <a:ext cx="5933461" cy="4032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47ABD2D-9139-7B03-2E4B-7AA45AFD03B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7" name="TextBox 6">
            <a:extLst>
              <a:ext uri="{FF2B5EF4-FFF2-40B4-BE49-F238E27FC236}">
                <a16:creationId xmlns:a16="http://schemas.microsoft.com/office/drawing/2014/main" id="{13760642-3528-B005-ED44-455717D16BC2}"/>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8" name="Straight Connector 7">
            <a:extLst>
              <a:ext uri="{FF2B5EF4-FFF2-40B4-BE49-F238E27FC236}">
                <a16:creationId xmlns:a16="http://schemas.microsoft.com/office/drawing/2014/main" id="{7498D4C3-A127-2C6A-A7F1-BBCD9712FA63}"/>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99297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NHS NSS Chapter Slide 2">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2C5A015C-B825-6B0D-31E3-580070AF7054}"/>
              </a:ext>
            </a:extLst>
          </p:cNvPr>
          <p:cNvSpPr/>
          <p:nvPr/>
        </p:nvSpPr>
        <p:spPr>
          <a:xfrm>
            <a:off x="-819116" y="2472313"/>
            <a:ext cx="5256584" cy="525658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647728" y="973862"/>
            <a:ext cx="3960440" cy="388843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4" name="Text Placeholder 2">
            <a:extLst>
              <a:ext uri="{FF2B5EF4-FFF2-40B4-BE49-F238E27FC236}">
                <a16:creationId xmlns:a16="http://schemas.microsoft.com/office/drawing/2014/main" id="{3F454049-B46D-4FED-9F2C-6339C393BBF1}"/>
              </a:ext>
            </a:extLst>
          </p:cNvPr>
          <p:cNvSpPr>
            <a:spLocks noGrp="1"/>
          </p:cNvSpPr>
          <p:nvPr>
            <p:ph type="body" sz="quarter" idx="10" hasCustomPrompt="1"/>
          </p:nvPr>
        </p:nvSpPr>
        <p:spPr>
          <a:xfrm>
            <a:off x="4415813" y="1874297"/>
            <a:ext cx="2860293" cy="2087562"/>
          </a:xfrm>
          <a:prstGeom prst="rect">
            <a:avLst/>
          </a:prstGeo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GB" sz="3200" b="1" dirty="0">
                <a:solidFill>
                  <a:schemeClr val="bg1"/>
                </a:solidFill>
                <a:latin typeface="Arial" pitchFamily="34" charset="0"/>
                <a:cs typeface="Arial" pitchFamily="34" charset="0"/>
              </a:rPr>
              <a:t>Subtitle, Chapter or Breather Page.</a:t>
            </a:r>
          </a:p>
        </p:txBody>
      </p:sp>
      <p:sp>
        <p:nvSpPr>
          <p:cNvPr id="5" name="Text Placeholder 7">
            <a:extLst>
              <a:ext uri="{FF2B5EF4-FFF2-40B4-BE49-F238E27FC236}">
                <a16:creationId xmlns:a16="http://schemas.microsoft.com/office/drawing/2014/main" id="{46D60F7C-24B8-4AD1-B147-0BE3190DA179}"/>
              </a:ext>
            </a:extLst>
          </p:cNvPr>
          <p:cNvSpPr>
            <a:spLocks noGrp="1"/>
          </p:cNvSpPr>
          <p:nvPr>
            <p:ph type="body" sz="quarter" idx="11" hasCustomPrompt="1"/>
          </p:nvPr>
        </p:nvSpPr>
        <p:spPr>
          <a:xfrm>
            <a:off x="4655840" y="6129932"/>
            <a:ext cx="6337300" cy="358775"/>
          </a:xfrm>
          <a:prstGeom prst="rect">
            <a:avLst/>
          </a:prstGeom>
        </p:spPr>
        <p:txBody>
          <a:bodyPr anchor="b">
            <a:noAutofit/>
          </a:bodyPr>
          <a:lstStyle>
            <a:lvl1pPr marL="0" indent="0">
              <a:buNone/>
              <a:defRPr sz="2000" b="1">
                <a:solidFill>
                  <a:schemeClr val="bg1"/>
                </a:solidFill>
              </a:defRPr>
            </a:lvl1pPr>
          </a:lstStyle>
          <a:p>
            <a:pPr lvl="0"/>
            <a:r>
              <a:rPr lang="en-GB" dirty="0"/>
              <a:t>Headline of presentation</a:t>
            </a:r>
          </a:p>
        </p:txBody>
      </p:sp>
      <p:pic>
        <p:nvPicPr>
          <p:cNvPr id="3" name="Picture 2">
            <a:extLst>
              <a:ext uri="{FF2B5EF4-FFF2-40B4-BE49-F238E27FC236}">
                <a16:creationId xmlns:a16="http://schemas.microsoft.com/office/drawing/2014/main" id="{E7FC416A-209B-18CC-376C-F7ACD232B0F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74" y="3220489"/>
            <a:ext cx="4620973" cy="314025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05CBBA5-3D09-845A-9D23-D39C31F0E91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6" name="TextBox 5">
            <a:extLst>
              <a:ext uri="{FF2B5EF4-FFF2-40B4-BE49-F238E27FC236}">
                <a16:creationId xmlns:a16="http://schemas.microsoft.com/office/drawing/2014/main" id="{8D519858-703D-2C48-FDC1-0948F6057FE3}"/>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7" name="Straight Connector 6">
            <a:extLst>
              <a:ext uri="{FF2B5EF4-FFF2-40B4-BE49-F238E27FC236}">
                <a16:creationId xmlns:a16="http://schemas.microsoft.com/office/drawing/2014/main" id="{1F3E8D61-8EE1-6BB8-2250-90543A637935}"/>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25090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NHS NSS Chapter Slide 2">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2C5A015C-B825-6B0D-31E3-580070AF7054}"/>
              </a:ext>
            </a:extLst>
          </p:cNvPr>
          <p:cNvSpPr/>
          <p:nvPr/>
        </p:nvSpPr>
        <p:spPr>
          <a:xfrm>
            <a:off x="-819116" y="2472313"/>
            <a:ext cx="5256584" cy="525658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647728" y="973862"/>
            <a:ext cx="3960440" cy="388843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4" name="Text Placeholder 2">
            <a:extLst>
              <a:ext uri="{FF2B5EF4-FFF2-40B4-BE49-F238E27FC236}">
                <a16:creationId xmlns:a16="http://schemas.microsoft.com/office/drawing/2014/main" id="{3F454049-B46D-4FED-9F2C-6339C393BBF1}"/>
              </a:ext>
            </a:extLst>
          </p:cNvPr>
          <p:cNvSpPr>
            <a:spLocks noGrp="1"/>
          </p:cNvSpPr>
          <p:nvPr>
            <p:ph type="body" sz="quarter" idx="10" hasCustomPrompt="1"/>
          </p:nvPr>
        </p:nvSpPr>
        <p:spPr>
          <a:xfrm>
            <a:off x="4415813" y="1874297"/>
            <a:ext cx="2860293" cy="2087562"/>
          </a:xfrm>
          <a:prstGeom prst="rect">
            <a:avLst/>
          </a:prstGeo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GB" sz="3200" b="1" dirty="0">
                <a:solidFill>
                  <a:schemeClr val="bg1"/>
                </a:solidFill>
                <a:latin typeface="Arial" pitchFamily="34" charset="0"/>
                <a:cs typeface="Arial" pitchFamily="34" charset="0"/>
              </a:rPr>
              <a:t>Subtitle, Chapter or Breather Page.</a:t>
            </a:r>
          </a:p>
        </p:txBody>
      </p:sp>
      <p:sp>
        <p:nvSpPr>
          <p:cNvPr id="5" name="Text Placeholder 7">
            <a:extLst>
              <a:ext uri="{FF2B5EF4-FFF2-40B4-BE49-F238E27FC236}">
                <a16:creationId xmlns:a16="http://schemas.microsoft.com/office/drawing/2014/main" id="{46D60F7C-24B8-4AD1-B147-0BE3190DA179}"/>
              </a:ext>
            </a:extLst>
          </p:cNvPr>
          <p:cNvSpPr>
            <a:spLocks noGrp="1"/>
          </p:cNvSpPr>
          <p:nvPr>
            <p:ph type="body" sz="quarter" idx="11" hasCustomPrompt="1"/>
          </p:nvPr>
        </p:nvSpPr>
        <p:spPr>
          <a:xfrm>
            <a:off x="4655840" y="6129932"/>
            <a:ext cx="6337300" cy="358775"/>
          </a:xfrm>
          <a:prstGeom prst="rect">
            <a:avLst/>
          </a:prstGeom>
        </p:spPr>
        <p:txBody>
          <a:bodyPr anchor="b">
            <a:noAutofit/>
          </a:bodyPr>
          <a:lstStyle>
            <a:lvl1pPr marL="0" indent="0">
              <a:buNone/>
              <a:defRPr sz="2000" b="1">
                <a:solidFill>
                  <a:schemeClr val="bg1"/>
                </a:solidFill>
              </a:defRPr>
            </a:lvl1pPr>
          </a:lstStyle>
          <a:p>
            <a:pPr lvl="0"/>
            <a:r>
              <a:rPr lang="en-GB" dirty="0"/>
              <a:t>Headline of presentation</a:t>
            </a:r>
          </a:p>
        </p:txBody>
      </p:sp>
      <p:pic>
        <p:nvPicPr>
          <p:cNvPr id="6" name="Picture 5">
            <a:extLst>
              <a:ext uri="{FF2B5EF4-FFF2-40B4-BE49-F238E27FC236}">
                <a16:creationId xmlns:a16="http://schemas.microsoft.com/office/drawing/2014/main" id="{48372969-A7DC-1837-53AE-199D96477265}"/>
              </a:ext>
            </a:extLst>
          </p:cNvPr>
          <p:cNvPicPr>
            <a:picLocks noChangeAspect="1"/>
          </p:cNvPicPr>
          <p:nvPr/>
        </p:nvPicPr>
        <p:blipFill>
          <a:blip r:embed="rId2"/>
          <a:stretch>
            <a:fillRect/>
          </a:stretch>
        </p:blipFill>
        <p:spPr>
          <a:xfrm flipH="1">
            <a:off x="0" y="1900130"/>
            <a:ext cx="4876859" cy="4957870"/>
          </a:xfrm>
          <a:prstGeom prst="rect">
            <a:avLst/>
          </a:prstGeom>
        </p:spPr>
      </p:pic>
      <p:pic>
        <p:nvPicPr>
          <p:cNvPr id="2" name="Picture 1">
            <a:extLst>
              <a:ext uri="{FF2B5EF4-FFF2-40B4-BE49-F238E27FC236}">
                <a16:creationId xmlns:a16="http://schemas.microsoft.com/office/drawing/2014/main" id="{AE09E785-6596-BCAF-6113-C4DAFE501E1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3" name="TextBox 2">
            <a:extLst>
              <a:ext uri="{FF2B5EF4-FFF2-40B4-BE49-F238E27FC236}">
                <a16:creationId xmlns:a16="http://schemas.microsoft.com/office/drawing/2014/main" id="{43DCCCF8-19D5-6416-18A8-DF30C55617AF}"/>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7" name="Straight Connector 6">
            <a:extLst>
              <a:ext uri="{FF2B5EF4-FFF2-40B4-BE49-F238E27FC236}">
                <a16:creationId xmlns:a16="http://schemas.microsoft.com/office/drawing/2014/main" id="{3A2EA6E9-88BC-3D48-BA76-8A15001D7BAB}"/>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62101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_NHS NSS Chapter Slide 2">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2C5A015C-B825-6B0D-31E3-580070AF7054}"/>
              </a:ext>
            </a:extLst>
          </p:cNvPr>
          <p:cNvSpPr/>
          <p:nvPr/>
        </p:nvSpPr>
        <p:spPr>
          <a:xfrm>
            <a:off x="-819116" y="2472313"/>
            <a:ext cx="5256584" cy="525658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647728" y="973862"/>
            <a:ext cx="3960440" cy="388843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4" name="Text Placeholder 2">
            <a:extLst>
              <a:ext uri="{FF2B5EF4-FFF2-40B4-BE49-F238E27FC236}">
                <a16:creationId xmlns:a16="http://schemas.microsoft.com/office/drawing/2014/main" id="{3F454049-B46D-4FED-9F2C-6339C393BBF1}"/>
              </a:ext>
            </a:extLst>
          </p:cNvPr>
          <p:cNvSpPr>
            <a:spLocks noGrp="1"/>
          </p:cNvSpPr>
          <p:nvPr>
            <p:ph type="body" sz="quarter" idx="10" hasCustomPrompt="1"/>
          </p:nvPr>
        </p:nvSpPr>
        <p:spPr>
          <a:xfrm>
            <a:off x="4415813" y="1874297"/>
            <a:ext cx="2860293" cy="2087562"/>
          </a:xfrm>
          <a:prstGeom prst="rect">
            <a:avLst/>
          </a:prstGeo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GB" sz="3200" b="1" dirty="0">
                <a:solidFill>
                  <a:schemeClr val="bg1"/>
                </a:solidFill>
                <a:latin typeface="Arial" pitchFamily="34" charset="0"/>
                <a:cs typeface="Arial" pitchFamily="34" charset="0"/>
              </a:rPr>
              <a:t>Subtitle, Chapter or Breather Page.</a:t>
            </a:r>
          </a:p>
        </p:txBody>
      </p:sp>
      <p:sp>
        <p:nvSpPr>
          <p:cNvPr id="5" name="Text Placeholder 7">
            <a:extLst>
              <a:ext uri="{FF2B5EF4-FFF2-40B4-BE49-F238E27FC236}">
                <a16:creationId xmlns:a16="http://schemas.microsoft.com/office/drawing/2014/main" id="{46D60F7C-24B8-4AD1-B147-0BE3190DA179}"/>
              </a:ext>
            </a:extLst>
          </p:cNvPr>
          <p:cNvSpPr>
            <a:spLocks noGrp="1"/>
          </p:cNvSpPr>
          <p:nvPr>
            <p:ph type="body" sz="quarter" idx="11" hasCustomPrompt="1"/>
          </p:nvPr>
        </p:nvSpPr>
        <p:spPr>
          <a:xfrm>
            <a:off x="4655840" y="6129932"/>
            <a:ext cx="6337300" cy="358775"/>
          </a:xfrm>
          <a:prstGeom prst="rect">
            <a:avLst/>
          </a:prstGeom>
        </p:spPr>
        <p:txBody>
          <a:bodyPr anchor="b">
            <a:noAutofit/>
          </a:bodyPr>
          <a:lstStyle>
            <a:lvl1pPr marL="0" indent="0">
              <a:buNone/>
              <a:defRPr sz="2000" b="1">
                <a:solidFill>
                  <a:schemeClr val="bg1"/>
                </a:solidFill>
              </a:defRPr>
            </a:lvl1pPr>
          </a:lstStyle>
          <a:p>
            <a:pPr lvl="0"/>
            <a:r>
              <a:rPr lang="en-GB" dirty="0"/>
              <a:t>Headline of presentation</a:t>
            </a:r>
          </a:p>
        </p:txBody>
      </p:sp>
      <p:pic>
        <p:nvPicPr>
          <p:cNvPr id="6" name="Picture 5">
            <a:extLst>
              <a:ext uri="{FF2B5EF4-FFF2-40B4-BE49-F238E27FC236}">
                <a16:creationId xmlns:a16="http://schemas.microsoft.com/office/drawing/2014/main" id="{9FBE36BB-FD76-37B2-71E8-7984F8F8A0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37" y="2181860"/>
            <a:ext cx="4476750" cy="4953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3936456-DA2F-1899-A510-50BF87F501D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3" name="TextBox 2">
            <a:extLst>
              <a:ext uri="{FF2B5EF4-FFF2-40B4-BE49-F238E27FC236}">
                <a16:creationId xmlns:a16="http://schemas.microsoft.com/office/drawing/2014/main" id="{FABE8A37-82A5-DE38-B4EA-DD354863835A}"/>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7" name="Straight Connector 6">
            <a:extLst>
              <a:ext uri="{FF2B5EF4-FFF2-40B4-BE49-F238E27FC236}">
                <a16:creationId xmlns:a16="http://schemas.microsoft.com/office/drawing/2014/main" id="{6256BF7D-0615-5AAA-7EB7-8798AA0B545E}"/>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55688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_NHS NSS Chapter Slide 2">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2C5A015C-B825-6B0D-31E3-580070AF7054}"/>
              </a:ext>
            </a:extLst>
          </p:cNvPr>
          <p:cNvSpPr/>
          <p:nvPr/>
        </p:nvSpPr>
        <p:spPr>
          <a:xfrm>
            <a:off x="-819116" y="2472313"/>
            <a:ext cx="5256584" cy="525658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647728" y="973862"/>
            <a:ext cx="3960440" cy="388843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4" name="Text Placeholder 2">
            <a:extLst>
              <a:ext uri="{FF2B5EF4-FFF2-40B4-BE49-F238E27FC236}">
                <a16:creationId xmlns:a16="http://schemas.microsoft.com/office/drawing/2014/main" id="{3F454049-B46D-4FED-9F2C-6339C393BBF1}"/>
              </a:ext>
            </a:extLst>
          </p:cNvPr>
          <p:cNvSpPr>
            <a:spLocks noGrp="1"/>
          </p:cNvSpPr>
          <p:nvPr>
            <p:ph type="body" sz="quarter" idx="10" hasCustomPrompt="1"/>
          </p:nvPr>
        </p:nvSpPr>
        <p:spPr>
          <a:xfrm>
            <a:off x="4415813" y="1874297"/>
            <a:ext cx="2860293" cy="2087562"/>
          </a:xfrm>
          <a:prstGeom prst="rect">
            <a:avLst/>
          </a:prstGeo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GB" sz="3200" b="1" dirty="0">
                <a:solidFill>
                  <a:schemeClr val="bg1"/>
                </a:solidFill>
                <a:latin typeface="Arial" pitchFamily="34" charset="0"/>
                <a:cs typeface="Arial" pitchFamily="34" charset="0"/>
              </a:rPr>
              <a:t>Subtitle, Chapter or Breather Page.</a:t>
            </a:r>
          </a:p>
        </p:txBody>
      </p:sp>
      <p:sp>
        <p:nvSpPr>
          <p:cNvPr id="5" name="Text Placeholder 7">
            <a:extLst>
              <a:ext uri="{FF2B5EF4-FFF2-40B4-BE49-F238E27FC236}">
                <a16:creationId xmlns:a16="http://schemas.microsoft.com/office/drawing/2014/main" id="{46D60F7C-24B8-4AD1-B147-0BE3190DA179}"/>
              </a:ext>
            </a:extLst>
          </p:cNvPr>
          <p:cNvSpPr>
            <a:spLocks noGrp="1"/>
          </p:cNvSpPr>
          <p:nvPr>
            <p:ph type="body" sz="quarter" idx="11" hasCustomPrompt="1"/>
          </p:nvPr>
        </p:nvSpPr>
        <p:spPr>
          <a:xfrm>
            <a:off x="4655840" y="6129932"/>
            <a:ext cx="6337300" cy="358775"/>
          </a:xfrm>
          <a:prstGeom prst="rect">
            <a:avLst/>
          </a:prstGeom>
        </p:spPr>
        <p:txBody>
          <a:bodyPr anchor="b">
            <a:noAutofit/>
          </a:bodyPr>
          <a:lstStyle>
            <a:lvl1pPr marL="0" indent="0">
              <a:buNone/>
              <a:defRPr sz="2000" b="1">
                <a:solidFill>
                  <a:schemeClr val="bg1"/>
                </a:solidFill>
              </a:defRPr>
            </a:lvl1pPr>
          </a:lstStyle>
          <a:p>
            <a:pPr lvl="0"/>
            <a:r>
              <a:rPr lang="en-GB" dirty="0"/>
              <a:t>Headline of presentation</a:t>
            </a:r>
          </a:p>
        </p:txBody>
      </p:sp>
      <p:pic>
        <p:nvPicPr>
          <p:cNvPr id="2" name="Picture 1">
            <a:extLst>
              <a:ext uri="{FF2B5EF4-FFF2-40B4-BE49-F238E27FC236}">
                <a16:creationId xmlns:a16="http://schemas.microsoft.com/office/drawing/2014/main" id="{A8833CD2-6D50-7BC0-4DBB-81B7424E15D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3" name="TextBox 2">
            <a:extLst>
              <a:ext uri="{FF2B5EF4-FFF2-40B4-BE49-F238E27FC236}">
                <a16:creationId xmlns:a16="http://schemas.microsoft.com/office/drawing/2014/main" id="{1DE472DA-461B-E730-CC2B-32E57CB7EDEA}"/>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6" name="Straight Connector 5">
            <a:extLst>
              <a:ext uri="{FF2B5EF4-FFF2-40B4-BE49-F238E27FC236}">
                <a16:creationId xmlns:a16="http://schemas.microsoft.com/office/drawing/2014/main" id="{8D654BA7-E680-E1F8-106A-0551383D717B}"/>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08041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NHS NSS Chapter Slide 1">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0F09DF2C-B383-C5F0-A5CD-01A8CFDEFEC6}"/>
              </a:ext>
            </a:extLst>
          </p:cNvPr>
          <p:cNvSpPr/>
          <p:nvPr/>
        </p:nvSpPr>
        <p:spPr>
          <a:xfrm>
            <a:off x="334433" y="1844824"/>
            <a:ext cx="4248472" cy="424847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44693" y="1124744"/>
            <a:ext cx="1626599" cy="1585157"/>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2" name="Title 1">
            <a:extLst>
              <a:ext uri="{FF2B5EF4-FFF2-40B4-BE49-F238E27FC236}">
                <a16:creationId xmlns:a16="http://schemas.microsoft.com/office/drawing/2014/main" id="{6957421C-D032-4BD7-BEC6-929917EDB70C}"/>
              </a:ext>
            </a:extLst>
          </p:cNvPr>
          <p:cNvSpPr>
            <a:spLocks noGrp="1"/>
          </p:cNvSpPr>
          <p:nvPr>
            <p:ph type="title" hasCustomPrompt="1"/>
          </p:nvPr>
        </p:nvSpPr>
        <p:spPr>
          <a:xfrm>
            <a:off x="4798929" y="1938527"/>
            <a:ext cx="7057711" cy="913985"/>
          </a:xfrm>
          <a:prstGeom prst="rect">
            <a:avLst/>
          </a:prstGeom>
        </p:spPr>
        <p:txBody>
          <a:bodyPr anchor="t">
            <a:normAutofit/>
          </a:bodyPr>
          <a:lstStyle>
            <a:lvl1pPr algn="l">
              <a:defRPr sz="3200" b="1">
                <a:solidFill>
                  <a:schemeClr val="bg1"/>
                </a:solidFill>
              </a:defRPr>
            </a:lvl1pPr>
          </a:lstStyle>
          <a:p>
            <a:r>
              <a:rPr lang="en-US" dirty="0"/>
              <a:t>Slide Title</a:t>
            </a:r>
            <a:endParaRPr lang="en-GB" dirty="0"/>
          </a:p>
        </p:txBody>
      </p:sp>
      <p:sp>
        <p:nvSpPr>
          <p:cNvPr id="7" name="Text Placeholder 6">
            <a:extLst>
              <a:ext uri="{FF2B5EF4-FFF2-40B4-BE49-F238E27FC236}">
                <a16:creationId xmlns:a16="http://schemas.microsoft.com/office/drawing/2014/main" id="{FC78F6E7-D0D4-4C2A-BE10-5A10BCD67758}"/>
              </a:ext>
            </a:extLst>
          </p:cNvPr>
          <p:cNvSpPr>
            <a:spLocks noGrp="1"/>
          </p:cNvSpPr>
          <p:nvPr>
            <p:ph type="body" sz="quarter" idx="10"/>
          </p:nvPr>
        </p:nvSpPr>
        <p:spPr>
          <a:xfrm>
            <a:off x="4799856" y="3039889"/>
            <a:ext cx="7057711" cy="3773487"/>
          </a:xfrm>
          <a:prstGeom prst="rect">
            <a:avLst/>
          </a:prstGeom>
        </p:spPr>
        <p:txBody>
          <a:bodyPr/>
          <a:lstStyle>
            <a:lvl1pPr marL="0" indent="0">
              <a:buFontTx/>
              <a:buNone/>
              <a:defRPr sz="2400" b="1">
                <a:solidFill>
                  <a:schemeClr val="bg1"/>
                </a:solidFill>
              </a:defRPr>
            </a:lvl1pPr>
            <a:lvl2pPr marL="742950" indent="-285750">
              <a:buClr>
                <a:schemeClr val="bg1"/>
              </a:buClr>
              <a:buFont typeface="Arial" panose="020B0604020202020204" pitchFamily="34" charset="0"/>
              <a:buChar char="•"/>
              <a:defRPr lang="en-US" sz="2400" dirty="0" smtClean="0">
                <a:solidFill>
                  <a:schemeClr val="bg1"/>
                </a:solidFill>
              </a:defRPr>
            </a:lvl2pPr>
            <a:lvl3pPr marL="1143000" indent="-228600">
              <a:buClr>
                <a:schemeClr val="bg1"/>
              </a:buClr>
              <a:buFont typeface="Arial" panose="020B0604020202020204" pitchFamily="34" charset="0"/>
              <a:buChar char="̶"/>
              <a:defRPr lang="en-US" sz="2000" dirty="0" smtClean="0">
                <a:solidFill>
                  <a:schemeClr val="bg1"/>
                </a:solidFill>
              </a:defRPr>
            </a:lvl3pPr>
            <a:lvl4pPr marL="1600200" indent="-228600">
              <a:buClr>
                <a:schemeClr val="bg1"/>
              </a:buClr>
              <a:buFont typeface="Courier New" panose="02070309020205020404" pitchFamily="49" charset="0"/>
              <a:buChar char="o"/>
              <a:defRPr lang="en-US" sz="1800" dirty="0" smtClean="0">
                <a:solidFill>
                  <a:schemeClr val="bg1"/>
                </a:solidFill>
              </a:defRPr>
            </a:lvl4pPr>
            <a:lvl5pPr marL="2057400" indent="-228600">
              <a:buClr>
                <a:schemeClr val="bg1"/>
              </a:buClr>
              <a:buFont typeface="Wingdings" panose="05000000000000000000" pitchFamily="2" charset="2"/>
              <a:buChar char="Ø"/>
              <a:defRPr lang="en-GB" sz="1600" dirty="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8" name="Picture 7">
            <a:extLst>
              <a:ext uri="{FF2B5EF4-FFF2-40B4-BE49-F238E27FC236}">
                <a16:creationId xmlns:a16="http://schemas.microsoft.com/office/drawing/2014/main" id="{F4CE589B-6550-8AE8-6256-012FD449FE51}"/>
              </a:ext>
            </a:extLst>
          </p:cNvPr>
          <p:cNvPicPr>
            <a:picLocks noChangeAspect="1"/>
          </p:cNvPicPr>
          <p:nvPr/>
        </p:nvPicPr>
        <p:blipFill>
          <a:blip r:embed="rId2"/>
          <a:stretch>
            <a:fillRect/>
          </a:stretch>
        </p:blipFill>
        <p:spPr>
          <a:xfrm flipH="1">
            <a:off x="0" y="1900130"/>
            <a:ext cx="4876859" cy="4957870"/>
          </a:xfrm>
          <a:prstGeom prst="rect">
            <a:avLst/>
          </a:prstGeom>
        </p:spPr>
      </p:pic>
      <p:pic>
        <p:nvPicPr>
          <p:cNvPr id="4" name="Picture 3">
            <a:extLst>
              <a:ext uri="{FF2B5EF4-FFF2-40B4-BE49-F238E27FC236}">
                <a16:creationId xmlns:a16="http://schemas.microsoft.com/office/drawing/2014/main" id="{C3353F50-57FE-DFC3-0C7E-2BA3D9B4A22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5" name="TextBox 4">
            <a:extLst>
              <a:ext uri="{FF2B5EF4-FFF2-40B4-BE49-F238E27FC236}">
                <a16:creationId xmlns:a16="http://schemas.microsoft.com/office/drawing/2014/main" id="{BBFDDDE4-D81B-6615-647B-B2C9035BB9A9}"/>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9" name="Straight Connector 8">
            <a:extLst>
              <a:ext uri="{FF2B5EF4-FFF2-40B4-BE49-F238E27FC236}">
                <a16:creationId xmlns:a16="http://schemas.microsoft.com/office/drawing/2014/main" id="{A46AD318-9ED6-CACF-9120-D95229266DFB}"/>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67139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_NHS NSS Chapter Slide 1">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0F09DF2C-B383-C5F0-A5CD-01A8CFDEFEC6}"/>
              </a:ext>
            </a:extLst>
          </p:cNvPr>
          <p:cNvSpPr/>
          <p:nvPr/>
        </p:nvSpPr>
        <p:spPr>
          <a:xfrm>
            <a:off x="334433" y="1844824"/>
            <a:ext cx="4248472" cy="424847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44693" y="1124744"/>
            <a:ext cx="1626599" cy="1585157"/>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2" name="Title 1">
            <a:extLst>
              <a:ext uri="{FF2B5EF4-FFF2-40B4-BE49-F238E27FC236}">
                <a16:creationId xmlns:a16="http://schemas.microsoft.com/office/drawing/2014/main" id="{6957421C-D032-4BD7-BEC6-929917EDB70C}"/>
              </a:ext>
            </a:extLst>
          </p:cNvPr>
          <p:cNvSpPr>
            <a:spLocks noGrp="1"/>
          </p:cNvSpPr>
          <p:nvPr>
            <p:ph type="title" hasCustomPrompt="1"/>
          </p:nvPr>
        </p:nvSpPr>
        <p:spPr>
          <a:xfrm>
            <a:off x="4798929" y="1938527"/>
            <a:ext cx="7057711" cy="913985"/>
          </a:xfrm>
          <a:prstGeom prst="rect">
            <a:avLst/>
          </a:prstGeom>
        </p:spPr>
        <p:txBody>
          <a:bodyPr anchor="t">
            <a:normAutofit/>
          </a:bodyPr>
          <a:lstStyle>
            <a:lvl1pPr algn="l">
              <a:defRPr sz="3200" b="1">
                <a:solidFill>
                  <a:schemeClr val="bg1"/>
                </a:solidFill>
              </a:defRPr>
            </a:lvl1pPr>
          </a:lstStyle>
          <a:p>
            <a:r>
              <a:rPr lang="en-US" dirty="0"/>
              <a:t>Slide Title</a:t>
            </a:r>
            <a:endParaRPr lang="en-GB" dirty="0"/>
          </a:p>
        </p:txBody>
      </p:sp>
      <p:sp>
        <p:nvSpPr>
          <p:cNvPr id="7" name="Text Placeholder 6">
            <a:extLst>
              <a:ext uri="{FF2B5EF4-FFF2-40B4-BE49-F238E27FC236}">
                <a16:creationId xmlns:a16="http://schemas.microsoft.com/office/drawing/2014/main" id="{FC78F6E7-D0D4-4C2A-BE10-5A10BCD67758}"/>
              </a:ext>
            </a:extLst>
          </p:cNvPr>
          <p:cNvSpPr>
            <a:spLocks noGrp="1"/>
          </p:cNvSpPr>
          <p:nvPr>
            <p:ph type="body" sz="quarter" idx="10"/>
          </p:nvPr>
        </p:nvSpPr>
        <p:spPr>
          <a:xfrm>
            <a:off x="4799856" y="3039889"/>
            <a:ext cx="7057711" cy="3773487"/>
          </a:xfrm>
          <a:prstGeom prst="rect">
            <a:avLst/>
          </a:prstGeom>
        </p:spPr>
        <p:txBody>
          <a:bodyPr/>
          <a:lstStyle>
            <a:lvl1pPr marL="0" indent="0">
              <a:buFontTx/>
              <a:buNone/>
              <a:defRPr sz="2400" b="1">
                <a:solidFill>
                  <a:schemeClr val="bg1"/>
                </a:solidFill>
              </a:defRPr>
            </a:lvl1pPr>
            <a:lvl2pPr marL="742950" indent="-285750">
              <a:buClr>
                <a:schemeClr val="bg1"/>
              </a:buClr>
              <a:buFont typeface="Arial" panose="020B0604020202020204" pitchFamily="34" charset="0"/>
              <a:buChar char="•"/>
              <a:defRPr lang="en-US" sz="2400" dirty="0" smtClean="0">
                <a:solidFill>
                  <a:schemeClr val="bg1"/>
                </a:solidFill>
              </a:defRPr>
            </a:lvl2pPr>
            <a:lvl3pPr marL="1143000" indent="-228600">
              <a:buClr>
                <a:schemeClr val="bg1"/>
              </a:buClr>
              <a:buFont typeface="Arial" panose="020B0604020202020204" pitchFamily="34" charset="0"/>
              <a:buChar char="̶"/>
              <a:defRPr lang="en-US" sz="2000" dirty="0" smtClean="0">
                <a:solidFill>
                  <a:schemeClr val="bg1"/>
                </a:solidFill>
              </a:defRPr>
            </a:lvl3pPr>
            <a:lvl4pPr marL="1600200" indent="-228600">
              <a:buClr>
                <a:schemeClr val="bg1"/>
              </a:buClr>
              <a:buFont typeface="Courier New" panose="02070309020205020404" pitchFamily="49" charset="0"/>
              <a:buChar char="o"/>
              <a:defRPr lang="en-US" sz="1800" dirty="0" smtClean="0">
                <a:solidFill>
                  <a:schemeClr val="bg1"/>
                </a:solidFill>
              </a:defRPr>
            </a:lvl4pPr>
            <a:lvl5pPr marL="2057400" indent="-228600">
              <a:buClr>
                <a:schemeClr val="bg1"/>
              </a:buClr>
              <a:buFont typeface="Wingdings" panose="05000000000000000000" pitchFamily="2" charset="2"/>
              <a:buChar char="Ø"/>
              <a:defRPr lang="en-GB" sz="1600" dirty="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9" name="Picture 2">
            <a:extLst>
              <a:ext uri="{FF2B5EF4-FFF2-40B4-BE49-F238E27FC236}">
                <a16:creationId xmlns:a16="http://schemas.microsoft.com/office/drawing/2014/main" id="{6DE4DC23-A504-A275-BE5E-C1E68EF01C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182" y="2204489"/>
            <a:ext cx="4620973" cy="31402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8D5D344-21B9-F8E3-0FF8-D97BD6E2AD3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5" name="TextBox 4">
            <a:extLst>
              <a:ext uri="{FF2B5EF4-FFF2-40B4-BE49-F238E27FC236}">
                <a16:creationId xmlns:a16="http://schemas.microsoft.com/office/drawing/2014/main" id="{1302CC1F-85B8-B88D-D886-9002DC91E84A}"/>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8" name="Straight Connector 7">
            <a:extLst>
              <a:ext uri="{FF2B5EF4-FFF2-40B4-BE49-F238E27FC236}">
                <a16:creationId xmlns:a16="http://schemas.microsoft.com/office/drawing/2014/main" id="{CBEF6434-65D7-BD14-5971-67782C4CD407}"/>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90753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2_NHS NSS Chapter Slide 1">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0F09DF2C-B383-C5F0-A5CD-01A8CFDEFEC6}"/>
              </a:ext>
            </a:extLst>
          </p:cNvPr>
          <p:cNvSpPr/>
          <p:nvPr/>
        </p:nvSpPr>
        <p:spPr>
          <a:xfrm>
            <a:off x="334433" y="1844824"/>
            <a:ext cx="4248472" cy="424847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44693" y="1124744"/>
            <a:ext cx="1626599" cy="1585157"/>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2" name="Title 1">
            <a:extLst>
              <a:ext uri="{FF2B5EF4-FFF2-40B4-BE49-F238E27FC236}">
                <a16:creationId xmlns:a16="http://schemas.microsoft.com/office/drawing/2014/main" id="{6957421C-D032-4BD7-BEC6-929917EDB70C}"/>
              </a:ext>
            </a:extLst>
          </p:cNvPr>
          <p:cNvSpPr>
            <a:spLocks noGrp="1"/>
          </p:cNvSpPr>
          <p:nvPr>
            <p:ph type="title" hasCustomPrompt="1"/>
          </p:nvPr>
        </p:nvSpPr>
        <p:spPr>
          <a:xfrm>
            <a:off x="4798929" y="1938527"/>
            <a:ext cx="7057711" cy="913985"/>
          </a:xfrm>
          <a:prstGeom prst="rect">
            <a:avLst/>
          </a:prstGeom>
        </p:spPr>
        <p:txBody>
          <a:bodyPr anchor="t">
            <a:normAutofit/>
          </a:bodyPr>
          <a:lstStyle>
            <a:lvl1pPr algn="l">
              <a:defRPr sz="3200" b="1">
                <a:solidFill>
                  <a:schemeClr val="bg1"/>
                </a:solidFill>
              </a:defRPr>
            </a:lvl1pPr>
          </a:lstStyle>
          <a:p>
            <a:r>
              <a:rPr lang="en-US" dirty="0"/>
              <a:t>Slide Title</a:t>
            </a:r>
            <a:endParaRPr lang="en-GB" dirty="0"/>
          </a:p>
        </p:txBody>
      </p:sp>
      <p:sp>
        <p:nvSpPr>
          <p:cNvPr id="7" name="Text Placeholder 6">
            <a:extLst>
              <a:ext uri="{FF2B5EF4-FFF2-40B4-BE49-F238E27FC236}">
                <a16:creationId xmlns:a16="http://schemas.microsoft.com/office/drawing/2014/main" id="{FC78F6E7-D0D4-4C2A-BE10-5A10BCD67758}"/>
              </a:ext>
            </a:extLst>
          </p:cNvPr>
          <p:cNvSpPr>
            <a:spLocks noGrp="1"/>
          </p:cNvSpPr>
          <p:nvPr>
            <p:ph type="body" sz="quarter" idx="10"/>
          </p:nvPr>
        </p:nvSpPr>
        <p:spPr>
          <a:xfrm>
            <a:off x="4799856" y="3039889"/>
            <a:ext cx="7057711" cy="3773487"/>
          </a:xfrm>
          <a:prstGeom prst="rect">
            <a:avLst/>
          </a:prstGeom>
        </p:spPr>
        <p:txBody>
          <a:bodyPr/>
          <a:lstStyle>
            <a:lvl1pPr marL="0" indent="0">
              <a:buFontTx/>
              <a:buNone/>
              <a:defRPr sz="2400" b="1">
                <a:solidFill>
                  <a:schemeClr val="bg1"/>
                </a:solidFill>
              </a:defRPr>
            </a:lvl1pPr>
            <a:lvl2pPr marL="742950" indent="-285750">
              <a:buClr>
                <a:schemeClr val="bg1"/>
              </a:buClr>
              <a:buFont typeface="Arial" panose="020B0604020202020204" pitchFamily="34" charset="0"/>
              <a:buChar char="•"/>
              <a:defRPr lang="en-US" sz="2400" dirty="0" smtClean="0">
                <a:solidFill>
                  <a:schemeClr val="bg1"/>
                </a:solidFill>
              </a:defRPr>
            </a:lvl2pPr>
            <a:lvl3pPr marL="1143000" indent="-228600">
              <a:buClr>
                <a:schemeClr val="bg1"/>
              </a:buClr>
              <a:buFont typeface="Arial" panose="020B0604020202020204" pitchFamily="34" charset="0"/>
              <a:buChar char="̶"/>
              <a:defRPr lang="en-US" sz="2000" dirty="0" smtClean="0">
                <a:solidFill>
                  <a:schemeClr val="bg1"/>
                </a:solidFill>
              </a:defRPr>
            </a:lvl3pPr>
            <a:lvl4pPr marL="1600200" indent="-228600">
              <a:buClr>
                <a:schemeClr val="bg1"/>
              </a:buClr>
              <a:buFont typeface="Courier New" panose="02070309020205020404" pitchFamily="49" charset="0"/>
              <a:buChar char="o"/>
              <a:defRPr lang="en-US" sz="1800" dirty="0" smtClean="0">
                <a:solidFill>
                  <a:schemeClr val="bg1"/>
                </a:solidFill>
              </a:defRPr>
            </a:lvl4pPr>
            <a:lvl5pPr marL="2057400" indent="-228600">
              <a:buClr>
                <a:schemeClr val="bg1"/>
              </a:buClr>
              <a:buFont typeface="Wingdings" panose="05000000000000000000" pitchFamily="2" charset="2"/>
              <a:buChar char="Ø"/>
              <a:defRPr lang="en-GB" sz="1600" dirty="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8" name="Picture 7">
            <a:extLst>
              <a:ext uri="{FF2B5EF4-FFF2-40B4-BE49-F238E27FC236}">
                <a16:creationId xmlns:a16="http://schemas.microsoft.com/office/drawing/2014/main" id="{BE1146CE-48B5-BD9C-C48C-BBA1072C57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879" y="1917322"/>
            <a:ext cx="3897653" cy="431229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E2E9C39-6487-8643-1D37-898B7D46D85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5" name="TextBox 4">
            <a:extLst>
              <a:ext uri="{FF2B5EF4-FFF2-40B4-BE49-F238E27FC236}">
                <a16:creationId xmlns:a16="http://schemas.microsoft.com/office/drawing/2014/main" id="{FB7CC8AA-2EDD-F451-3B72-073333F023BB}"/>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9" name="Straight Connector 8">
            <a:extLst>
              <a:ext uri="{FF2B5EF4-FFF2-40B4-BE49-F238E27FC236}">
                <a16:creationId xmlns:a16="http://schemas.microsoft.com/office/drawing/2014/main" id="{15CD92D2-201B-369D-999E-E60A72B6BC9C}"/>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7373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Slide upper graphic">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A09779D-42E5-C05F-9FC3-C199EAF87363}"/>
              </a:ext>
            </a:extLst>
          </p:cNvPr>
          <p:cNvSpPr/>
          <p:nvPr/>
        </p:nvSpPr>
        <p:spPr>
          <a:xfrm>
            <a:off x="6816080" y="1484784"/>
            <a:ext cx="4608512" cy="46085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D0A31B8-DF43-47F0-A336-5036D83DBFEF}"/>
              </a:ext>
            </a:extLst>
          </p:cNvPr>
          <p:cNvSpPr/>
          <p:nvPr/>
        </p:nvSpPr>
        <p:spPr>
          <a:xfrm>
            <a:off x="10200456" y="4869160"/>
            <a:ext cx="2602641" cy="2520017"/>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7" name="Title 1">
            <a:extLst>
              <a:ext uri="{FF2B5EF4-FFF2-40B4-BE49-F238E27FC236}">
                <a16:creationId xmlns:a16="http://schemas.microsoft.com/office/drawing/2014/main" id="{553189AC-2169-42A8-9611-45AEF7D7142E}"/>
              </a:ext>
            </a:extLst>
          </p:cNvPr>
          <p:cNvSpPr>
            <a:spLocks noGrp="1"/>
          </p:cNvSpPr>
          <p:nvPr>
            <p:ph type="title" hasCustomPrompt="1"/>
          </p:nvPr>
        </p:nvSpPr>
        <p:spPr>
          <a:xfrm>
            <a:off x="431371" y="1004229"/>
            <a:ext cx="6144683" cy="954922"/>
          </a:xfrm>
          <a:prstGeom prst="rect">
            <a:avLst/>
          </a:prstGeom>
        </p:spPr>
        <p:txBody>
          <a:bodyPr anchor="t">
            <a:normAutofit/>
          </a:bodyPr>
          <a:lstStyle>
            <a:lvl1pPr algn="l">
              <a:defRPr sz="3200" b="1">
                <a:solidFill>
                  <a:schemeClr val="bg1"/>
                </a:solidFill>
              </a:defRPr>
            </a:lvl1pPr>
          </a:lstStyle>
          <a:p>
            <a:r>
              <a:rPr lang="en-US" dirty="0"/>
              <a:t>Slide Title</a:t>
            </a:r>
            <a:endParaRPr lang="en-GB" dirty="0"/>
          </a:p>
        </p:txBody>
      </p:sp>
      <p:sp>
        <p:nvSpPr>
          <p:cNvPr id="4" name="Text Placeholder 3">
            <a:extLst>
              <a:ext uri="{FF2B5EF4-FFF2-40B4-BE49-F238E27FC236}">
                <a16:creationId xmlns:a16="http://schemas.microsoft.com/office/drawing/2014/main" id="{EEF6D3C8-C0E2-232D-2603-FD758DB51ACA}"/>
              </a:ext>
            </a:extLst>
          </p:cNvPr>
          <p:cNvSpPr>
            <a:spLocks noGrp="1"/>
          </p:cNvSpPr>
          <p:nvPr>
            <p:ph type="body" sz="quarter" idx="10"/>
          </p:nvPr>
        </p:nvSpPr>
        <p:spPr>
          <a:xfrm>
            <a:off x="431800" y="2060575"/>
            <a:ext cx="6143625" cy="41767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8" name="Picture 7">
            <a:extLst>
              <a:ext uri="{FF2B5EF4-FFF2-40B4-BE49-F238E27FC236}">
                <a16:creationId xmlns:a16="http://schemas.microsoft.com/office/drawing/2014/main" id="{FF6D7762-2D0A-19DF-753D-6DE5405FF2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8766" y="2232960"/>
            <a:ext cx="4620973" cy="314025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6476948-3728-7A78-E933-712941B3FB6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5" name="TextBox 4">
            <a:extLst>
              <a:ext uri="{FF2B5EF4-FFF2-40B4-BE49-F238E27FC236}">
                <a16:creationId xmlns:a16="http://schemas.microsoft.com/office/drawing/2014/main" id="{43035FA5-B849-5801-6FF8-B7CB54B7647B}"/>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9" name="Straight Connector 8">
            <a:extLst>
              <a:ext uri="{FF2B5EF4-FFF2-40B4-BE49-F238E27FC236}">
                <a16:creationId xmlns:a16="http://schemas.microsoft.com/office/drawing/2014/main" id="{81CCA6E3-73AE-136F-DC44-74D1593DE373}"/>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26054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_Slide upper graphic">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8D0A31B8-DF43-47F0-A336-5036D83DBFEF}"/>
              </a:ext>
            </a:extLst>
          </p:cNvPr>
          <p:cNvSpPr/>
          <p:nvPr/>
        </p:nvSpPr>
        <p:spPr>
          <a:xfrm>
            <a:off x="10200456" y="4869160"/>
            <a:ext cx="2602641" cy="2520017"/>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2" name="Oval 1">
            <a:extLst>
              <a:ext uri="{FF2B5EF4-FFF2-40B4-BE49-F238E27FC236}">
                <a16:creationId xmlns:a16="http://schemas.microsoft.com/office/drawing/2014/main" id="{7A09779D-42E5-C05F-9FC3-C199EAF87363}"/>
              </a:ext>
            </a:extLst>
          </p:cNvPr>
          <p:cNvSpPr/>
          <p:nvPr/>
        </p:nvSpPr>
        <p:spPr>
          <a:xfrm>
            <a:off x="6816080" y="1484784"/>
            <a:ext cx="4608512" cy="46085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553189AC-2169-42A8-9611-45AEF7D7142E}"/>
              </a:ext>
            </a:extLst>
          </p:cNvPr>
          <p:cNvSpPr>
            <a:spLocks noGrp="1"/>
          </p:cNvSpPr>
          <p:nvPr>
            <p:ph type="title" hasCustomPrompt="1"/>
          </p:nvPr>
        </p:nvSpPr>
        <p:spPr>
          <a:xfrm>
            <a:off x="431371" y="1004229"/>
            <a:ext cx="6144683" cy="954922"/>
          </a:xfrm>
          <a:prstGeom prst="rect">
            <a:avLst/>
          </a:prstGeom>
        </p:spPr>
        <p:txBody>
          <a:bodyPr anchor="t">
            <a:normAutofit/>
          </a:bodyPr>
          <a:lstStyle>
            <a:lvl1pPr algn="l">
              <a:defRPr sz="3200" b="1">
                <a:solidFill>
                  <a:schemeClr val="bg1"/>
                </a:solidFill>
              </a:defRPr>
            </a:lvl1pPr>
          </a:lstStyle>
          <a:p>
            <a:r>
              <a:rPr lang="en-US" dirty="0"/>
              <a:t>Slide Title</a:t>
            </a:r>
            <a:endParaRPr lang="en-GB" dirty="0"/>
          </a:p>
        </p:txBody>
      </p:sp>
      <p:sp>
        <p:nvSpPr>
          <p:cNvPr id="4" name="Text Placeholder 3">
            <a:extLst>
              <a:ext uri="{FF2B5EF4-FFF2-40B4-BE49-F238E27FC236}">
                <a16:creationId xmlns:a16="http://schemas.microsoft.com/office/drawing/2014/main" id="{EEF6D3C8-C0E2-232D-2603-FD758DB51ACA}"/>
              </a:ext>
            </a:extLst>
          </p:cNvPr>
          <p:cNvSpPr>
            <a:spLocks noGrp="1"/>
          </p:cNvSpPr>
          <p:nvPr>
            <p:ph type="body" sz="quarter" idx="10"/>
          </p:nvPr>
        </p:nvSpPr>
        <p:spPr>
          <a:xfrm>
            <a:off x="431800" y="2060575"/>
            <a:ext cx="6143625" cy="41767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5" name="Picture 4">
            <a:extLst>
              <a:ext uri="{FF2B5EF4-FFF2-40B4-BE49-F238E27FC236}">
                <a16:creationId xmlns:a16="http://schemas.microsoft.com/office/drawing/2014/main" id="{899D3496-A9F3-8CCC-1D6F-F00FA64A62D1}"/>
              </a:ext>
            </a:extLst>
          </p:cNvPr>
          <p:cNvPicPr>
            <a:picLocks noChangeAspect="1"/>
          </p:cNvPicPr>
          <p:nvPr/>
        </p:nvPicPr>
        <p:blipFill>
          <a:blip r:embed="rId2"/>
          <a:stretch>
            <a:fillRect/>
          </a:stretch>
        </p:blipFill>
        <p:spPr>
          <a:xfrm>
            <a:off x="7315141" y="1900130"/>
            <a:ext cx="4876859" cy="4957870"/>
          </a:xfrm>
          <a:prstGeom prst="rect">
            <a:avLst/>
          </a:prstGeom>
        </p:spPr>
      </p:pic>
      <p:pic>
        <p:nvPicPr>
          <p:cNvPr id="3" name="Picture 2">
            <a:extLst>
              <a:ext uri="{FF2B5EF4-FFF2-40B4-BE49-F238E27FC236}">
                <a16:creationId xmlns:a16="http://schemas.microsoft.com/office/drawing/2014/main" id="{47306FE5-9FEB-5995-ADE8-F57D84DF2C1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8" name="TextBox 7">
            <a:extLst>
              <a:ext uri="{FF2B5EF4-FFF2-40B4-BE49-F238E27FC236}">
                <a16:creationId xmlns:a16="http://schemas.microsoft.com/office/drawing/2014/main" id="{C6AC87D6-4F20-2A86-9ECD-0A20EA59CF2D}"/>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9" name="Straight Connector 8">
            <a:extLst>
              <a:ext uri="{FF2B5EF4-FFF2-40B4-BE49-F238E27FC236}">
                <a16:creationId xmlns:a16="http://schemas.microsoft.com/office/drawing/2014/main" id="{2FD4CECF-995C-EF9D-07B4-0A6BA65375CB}"/>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55561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2_Slide upper graphic">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A09779D-42E5-C05F-9FC3-C199EAF87363}"/>
              </a:ext>
            </a:extLst>
          </p:cNvPr>
          <p:cNvSpPr/>
          <p:nvPr/>
        </p:nvSpPr>
        <p:spPr>
          <a:xfrm>
            <a:off x="6816080" y="1484784"/>
            <a:ext cx="4608512" cy="46085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D0A31B8-DF43-47F0-A336-5036D83DBFEF}"/>
              </a:ext>
            </a:extLst>
          </p:cNvPr>
          <p:cNvSpPr/>
          <p:nvPr/>
        </p:nvSpPr>
        <p:spPr>
          <a:xfrm>
            <a:off x="10200456" y="4869160"/>
            <a:ext cx="2602641" cy="2520017"/>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7" name="Title 1">
            <a:extLst>
              <a:ext uri="{FF2B5EF4-FFF2-40B4-BE49-F238E27FC236}">
                <a16:creationId xmlns:a16="http://schemas.microsoft.com/office/drawing/2014/main" id="{553189AC-2169-42A8-9611-45AEF7D7142E}"/>
              </a:ext>
            </a:extLst>
          </p:cNvPr>
          <p:cNvSpPr>
            <a:spLocks noGrp="1"/>
          </p:cNvSpPr>
          <p:nvPr>
            <p:ph type="title" hasCustomPrompt="1"/>
          </p:nvPr>
        </p:nvSpPr>
        <p:spPr>
          <a:xfrm>
            <a:off x="431371" y="1004229"/>
            <a:ext cx="6144683" cy="954922"/>
          </a:xfrm>
          <a:prstGeom prst="rect">
            <a:avLst/>
          </a:prstGeom>
        </p:spPr>
        <p:txBody>
          <a:bodyPr anchor="t">
            <a:normAutofit/>
          </a:bodyPr>
          <a:lstStyle>
            <a:lvl1pPr algn="l">
              <a:defRPr sz="3200" b="1">
                <a:solidFill>
                  <a:schemeClr val="bg1"/>
                </a:solidFill>
              </a:defRPr>
            </a:lvl1pPr>
          </a:lstStyle>
          <a:p>
            <a:r>
              <a:rPr lang="en-US" dirty="0"/>
              <a:t>Slide Title</a:t>
            </a:r>
            <a:endParaRPr lang="en-GB" dirty="0"/>
          </a:p>
        </p:txBody>
      </p:sp>
      <p:sp>
        <p:nvSpPr>
          <p:cNvPr id="4" name="Text Placeholder 3">
            <a:extLst>
              <a:ext uri="{FF2B5EF4-FFF2-40B4-BE49-F238E27FC236}">
                <a16:creationId xmlns:a16="http://schemas.microsoft.com/office/drawing/2014/main" id="{EEF6D3C8-C0E2-232D-2603-FD758DB51ACA}"/>
              </a:ext>
            </a:extLst>
          </p:cNvPr>
          <p:cNvSpPr>
            <a:spLocks noGrp="1"/>
          </p:cNvSpPr>
          <p:nvPr>
            <p:ph type="body" sz="quarter" idx="10"/>
          </p:nvPr>
        </p:nvSpPr>
        <p:spPr>
          <a:xfrm>
            <a:off x="431800" y="2060575"/>
            <a:ext cx="6143625" cy="41767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5" name="Picture 4">
            <a:extLst>
              <a:ext uri="{FF2B5EF4-FFF2-40B4-BE49-F238E27FC236}">
                <a16:creationId xmlns:a16="http://schemas.microsoft.com/office/drawing/2014/main" id="{DF61A51B-8F2F-4AB7-3AD1-5916A69BF3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5451" y="1284288"/>
            <a:ext cx="4476750" cy="4953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498E87A-4258-0FB3-03DB-C1293901E65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8" name="TextBox 7">
            <a:extLst>
              <a:ext uri="{FF2B5EF4-FFF2-40B4-BE49-F238E27FC236}">
                <a16:creationId xmlns:a16="http://schemas.microsoft.com/office/drawing/2014/main" id="{DC02860E-2D5F-9DE0-46F7-F5732E902214}"/>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9" name="Straight Connector 8">
            <a:extLst>
              <a:ext uri="{FF2B5EF4-FFF2-40B4-BE49-F238E27FC236}">
                <a16:creationId xmlns:a16="http://schemas.microsoft.com/office/drawing/2014/main" id="{01737C38-BD0A-53C0-5078-2544575155E6}"/>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8758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NHS NSS Cover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5F31A-2E57-4A94-ADF9-2C155A3C0D2B}"/>
              </a:ext>
            </a:extLst>
          </p:cNvPr>
          <p:cNvSpPr>
            <a:spLocks noGrp="1"/>
          </p:cNvSpPr>
          <p:nvPr>
            <p:ph type="title"/>
          </p:nvPr>
        </p:nvSpPr>
        <p:spPr>
          <a:xfrm>
            <a:off x="470973" y="1508550"/>
            <a:ext cx="6283499" cy="1143000"/>
          </a:xfrm>
          <a:prstGeom prst="rect">
            <a:avLst/>
          </a:prstGeom>
        </p:spPr>
        <p:txBody>
          <a:bodyPr/>
          <a:lstStyle>
            <a:lvl1pPr algn="l">
              <a:defRPr b="1">
                <a:solidFill>
                  <a:schemeClr val="accent1"/>
                </a:solidFill>
              </a:defRPr>
            </a:lvl1pPr>
          </a:lstStyle>
          <a:p>
            <a:r>
              <a:rPr lang="en-US"/>
              <a:t>Click to edit Master title style</a:t>
            </a:r>
            <a:endParaRPr lang="en-GB" dirty="0"/>
          </a:p>
        </p:txBody>
      </p:sp>
      <p:sp>
        <p:nvSpPr>
          <p:cNvPr id="3" name="Oval 2">
            <a:extLst>
              <a:ext uri="{FF2B5EF4-FFF2-40B4-BE49-F238E27FC236}">
                <a16:creationId xmlns:a16="http://schemas.microsoft.com/office/drawing/2014/main" id="{33A8D4A9-7633-E3CF-9200-0C1B680D4D6F}"/>
              </a:ext>
            </a:extLst>
          </p:cNvPr>
          <p:cNvSpPr/>
          <p:nvPr/>
        </p:nvSpPr>
        <p:spPr>
          <a:xfrm>
            <a:off x="6125479" y="1913688"/>
            <a:ext cx="6722386" cy="6722386"/>
          </a:xfrm>
          <a:prstGeom prst="ellipse">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2583E3BA-7C04-4BA3-2F51-060B79072CEE}"/>
              </a:ext>
            </a:extLst>
          </p:cNvPr>
          <p:cNvSpPr/>
          <p:nvPr/>
        </p:nvSpPr>
        <p:spPr>
          <a:xfrm>
            <a:off x="4012987" y="4047036"/>
            <a:ext cx="2483768" cy="2492896"/>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latin typeface="Arial" pitchFamily="34" charset="0"/>
              <a:cs typeface="Arial" pitchFamily="34" charset="0"/>
            </a:endParaRPr>
          </a:p>
        </p:txBody>
      </p:sp>
      <p:sp>
        <p:nvSpPr>
          <p:cNvPr id="6" name="Text Placeholder 7">
            <a:extLst>
              <a:ext uri="{FF2B5EF4-FFF2-40B4-BE49-F238E27FC236}">
                <a16:creationId xmlns:a16="http://schemas.microsoft.com/office/drawing/2014/main" id="{51FC284C-1261-44ED-8713-41F8E9DF4679}"/>
              </a:ext>
            </a:extLst>
          </p:cNvPr>
          <p:cNvSpPr>
            <a:spLocks noGrp="1"/>
          </p:cNvSpPr>
          <p:nvPr>
            <p:ph type="body" sz="quarter" idx="10" hasCustomPrompt="1"/>
          </p:nvPr>
        </p:nvSpPr>
        <p:spPr>
          <a:xfrm>
            <a:off x="4439816" y="4822309"/>
            <a:ext cx="2008842" cy="914400"/>
          </a:xfrm>
          <a:prstGeom prst="rect">
            <a:avLst/>
          </a:prstGeom>
        </p:spPr>
        <p:txBody>
          <a:bodyPr anchor="ctr">
            <a:noAutofit/>
          </a:bodyPr>
          <a:lstStyle>
            <a:lvl1pPr marL="0" indent="0">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sp>
        <p:nvSpPr>
          <p:cNvPr id="11" name="Text Placeholder 10">
            <a:extLst>
              <a:ext uri="{FF2B5EF4-FFF2-40B4-BE49-F238E27FC236}">
                <a16:creationId xmlns:a16="http://schemas.microsoft.com/office/drawing/2014/main" id="{37D01863-CCA3-8548-BAA9-ED5F6AA5613F}"/>
              </a:ext>
            </a:extLst>
          </p:cNvPr>
          <p:cNvSpPr>
            <a:spLocks noGrp="1"/>
          </p:cNvSpPr>
          <p:nvPr>
            <p:ph type="body" sz="quarter" idx="11"/>
          </p:nvPr>
        </p:nvSpPr>
        <p:spPr>
          <a:xfrm>
            <a:off x="470973" y="2825052"/>
            <a:ext cx="6059860" cy="647700"/>
          </a:xfrm>
        </p:spPr>
        <p:txBody>
          <a:bodyPr/>
          <a:lstStyle>
            <a:lvl1pPr>
              <a:defRPr b="0"/>
            </a:lvl1pPr>
          </a:lstStyle>
          <a:p>
            <a:pPr lvl="0"/>
            <a:r>
              <a:rPr lang="en-US"/>
              <a:t>Click to edit Master text styles</a:t>
            </a:r>
          </a:p>
        </p:txBody>
      </p:sp>
      <p:pic>
        <p:nvPicPr>
          <p:cNvPr id="3074" name="Picture 2">
            <a:extLst>
              <a:ext uri="{FF2B5EF4-FFF2-40B4-BE49-F238E27FC236}">
                <a16:creationId xmlns:a16="http://schemas.microsoft.com/office/drawing/2014/main" id="{E6AF498D-D947-9A6E-AC94-5D3951B605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1975" y="2212340"/>
            <a:ext cx="4476750" cy="4953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F796F80-DE39-3EB5-801A-2A00428E166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7" name="TextBox 6">
            <a:extLst>
              <a:ext uri="{FF2B5EF4-FFF2-40B4-BE49-F238E27FC236}">
                <a16:creationId xmlns:a16="http://schemas.microsoft.com/office/drawing/2014/main" id="{FB16660C-3E55-1CCA-92EB-92EE185D9121}"/>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8" name="Straight Connector 7">
            <a:extLst>
              <a:ext uri="{FF2B5EF4-FFF2-40B4-BE49-F238E27FC236}">
                <a16:creationId xmlns:a16="http://schemas.microsoft.com/office/drawing/2014/main" id="{58EA0303-5DDC-603D-4C53-4C71FF7604EF}"/>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33299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_Vertical Title and Text">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58A76D4C-5D64-9C5E-CCBC-999C229ED171}"/>
              </a:ext>
            </a:extLst>
          </p:cNvPr>
          <p:cNvSpPr/>
          <p:nvPr/>
        </p:nvSpPr>
        <p:spPr>
          <a:xfrm>
            <a:off x="7317297" y="2047999"/>
            <a:ext cx="5760222" cy="576022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C20380B4-2E1B-4CC1-92FF-44CC675F6D6E}"/>
              </a:ext>
            </a:extLst>
          </p:cNvPr>
          <p:cNvSpPr/>
          <p:nvPr/>
        </p:nvSpPr>
        <p:spPr>
          <a:xfrm>
            <a:off x="5519936" y="5733256"/>
            <a:ext cx="2640293" cy="2592288"/>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6" name="Title 1">
            <a:extLst>
              <a:ext uri="{FF2B5EF4-FFF2-40B4-BE49-F238E27FC236}">
                <a16:creationId xmlns:a16="http://schemas.microsoft.com/office/drawing/2014/main" id="{29BDFEEE-4E73-4399-832B-246C0A63BEC3}"/>
              </a:ext>
            </a:extLst>
          </p:cNvPr>
          <p:cNvSpPr>
            <a:spLocks noGrp="1"/>
          </p:cNvSpPr>
          <p:nvPr>
            <p:ph type="title" hasCustomPrompt="1"/>
          </p:nvPr>
        </p:nvSpPr>
        <p:spPr>
          <a:xfrm>
            <a:off x="431371" y="1004229"/>
            <a:ext cx="6144683" cy="954922"/>
          </a:xfrm>
          <a:prstGeom prst="rect">
            <a:avLst/>
          </a:prstGeom>
        </p:spPr>
        <p:txBody>
          <a:bodyPr anchor="t">
            <a:normAutofit/>
          </a:bodyPr>
          <a:lstStyle>
            <a:lvl1pPr algn="l">
              <a:defRPr sz="3200" b="1">
                <a:solidFill>
                  <a:schemeClr val="bg1"/>
                </a:solidFill>
              </a:defRPr>
            </a:lvl1pPr>
          </a:lstStyle>
          <a:p>
            <a:r>
              <a:rPr lang="en-US" dirty="0"/>
              <a:t>Slide Title</a:t>
            </a:r>
            <a:endParaRPr lang="en-GB" dirty="0"/>
          </a:p>
        </p:txBody>
      </p:sp>
      <p:sp>
        <p:nvSpPr>
          <p:cNvPr id="3" name="Text Placeholder 2">
            <a:extLst>
              <a:ext uri="{FF2B5EF4-FFF2-40B4-BE49-F238E27FC236}">
                <a16:creationId xmlns:a16="http://schemas.microsoft.com/office/drawing/2014/main" id="{494D05E4-62A5-5525-4448-3E3F1983C21C}"/>
              </a:ext>
            </a:extLst>
          </p:cNvPr>
          <p:cNvSpPr>
            <a:spLocks noGrp="1"/>
          </p:cNvSpPr>
          <p:nvPr>
            <p:ph type="body" sz="quarter" idx="10"/>
          </p:nvPr>
        </p:nvSpPr>
        <p:spPr>
          <a:xfrm>
            <a:off x="431800" y="2060575"/>
            <a:ext cx="6143625" cy="37925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8" name="Picture 2">
            <a:extLst>
              <a:ext uri="{FF2B5EF4-FFF2-40B4-BE49-F238E27FC236}">
                <a16:creationId xmlns:a16="http://schemas.microsoft.com/office/drawing/2014/main" id="{04AD3F82-1A28-B385-23B0-FE626387F1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1027" y="3271289"/>
            <a:ext cx="4620973" cy="314025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3B3F0FE-0BC8-6B33-831C-2441A73FE8C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7" name="TextBox 6">
            <a:extLst>
              <a:ext uri="{FF2B5EF4-FFF2-40B4-BE49-F238E27FC236}">
                <a16:creationId xmlns:a16="http://schemas.microsoft.com/office/drawing/2014/main" id="{4C3830D0-4D45-C355-0532-B99706AAF02C}"/>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9" name="Straight Connector 8">
            <a:extLst>
              <a:ext uri="{FF2B5EF4-FFF2-40B4-BE49-F238E27FC236}">
                <a16:creationId xmlns:a16="http://schemas.microsoft.com/office/drawing/2014/main" id="{951EB9C1-FEEB-56FC-753B-C99F9A9BF443}"/>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5465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6_Vertical Title and Text">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58A76D4C-5D64-9C5E-CCBC-999C229ED171}"/>
              </a:ext>
            </a:extLst>
          </p:cNvPr>
          <p:cNvSpPr/>
          <p:nvPr/>
        </p:nvSpPr>
        <p:spPr>
          <a:xfrm>
            <a:off x="7317297" y="2047999"/>
            <a:ext cx="5760222" cy="576022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C20380B4-2E1B-4CC1-92FF-44CC675F6D6E}"/>
              </a:ext>
            </a:extLst>
          </p:cNvPr>
          <p:cNvSpPr/>
          <p:nvPr/>
        </p:nvSpPr>
        <p:spPr>
          <a:xfrm>
            <a:off x="5519936" y="5733256"/>
            <a:ext cx="2640293" cy="2592288"/>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6" name="Title 1">
            <a:extLst>
              <a:ext uri="{FF2B5EF4-FFF2-40B4-BE49-F238E27FC236}">
                <a16:creationId xmlns:a16="http://schemas.microsoft.com/office/drawing/2014/main" id="{29BDFEEE-4E73-4399-832B-246C0A63BEC3}"/>
              </a:ext>
            </a:extLst>
          </p:cNvPr>
          <p:cNvSpPr>
            <a:spLocks noGrp="1"/>
          </p:cNvSpPr>
          <p:nvPr>
            <p:ph type="title" hasCustomPrompt="1"/>
          </p:nvPr>
        </p:nvSpPr>
        <p:spPr>
          <a:xfrm>
            <a:off x="431371" y="1004229"/>
            <a:ext cx="6144683" cy="954922"/>
          </a:xfrm>
          <a:prstGeom prst="rect">
            <a:avLst/>
          </a:prstGeom>
        </p:spPr>
        <p:txBody>
          <a:bodyPr anchor="t">
            <a:normAutofit/>
          </a:bodyPr>
          <a:lstStyle>
            <a:lvl1pPr algn="l">
              <a:defRPr sz="3200" b="1">
                <a:solidFill>
                  <a:schemeClr val="bg1"/>
                </a:solidFill>
              </a:defRPr>
            </a:lvl1pPr>
          </a:lstStyle>
          <a:p>
            <a:r>
              <a:rPr lang="en-US" dirty="0"/>
              <a:t>Slide Title</a:t>
            </a:r>
            <a:endParaRPr lang="en-GB" dirty="0"/>
          </a:p>
        </p:txBody>
      </p:sp>
      <p:sp>
        <p:nvSpPr>
          <p:cNvPr id="3" name="Text Placeholder 2">
            <a:extLst>
              <a:ext uri="{FF2B5EF4-FFF2-40B4-BE49-F238E27FC236}">
                <a16:creationId xmlns:a16="http://schemas.microsoft.com/office/drawing/2014/main" id="{494D05E4-62A5-5525-4448-3E3F1983C21C}"/>
              </a:ext>
            </a:extLst>
          </p:cNvPr>
          <p:cNvSpPr>
            <a:spLocks noGrp="1"/>
          </p:cNvSpPr>
          <p:nvPr>
            <p:ph type="body" sz="quarter" idx="10"/>
          </p:nvPr>
        </p:nvSpPr>
        <p:spPr>
          <a:xfrm>
            <a:off x="431800" y="2060575"/>
            <a:ext cx="6143625" cy="37925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8" name="Picture 7">
            <a:extLst>
              <a:ext uri="{FF2B5EF4-FFF2-40B4-BE49-F238E27FC236}">
                <a16:creationId xmlns:a16="http://schemas.microsoft.com/office/drawing/2014/main" id="{30DAE43A-9871-6423-FF9F-83C5847F7F45}"/>
              </a:ext>
            </a:extLst>
          </p:cNvPr>
          <p:cNvPicPr>
            <a:picLocks noChangeAspect="1"/>
          </p:cNvPicPr>
          <p:nvPr/>
        </p:nvPicPr>
        <p:blipFill>
          <a:blip r:embed="rId2"/>
          <a:stretch>
            <a:fillRect/>
          </a:stretch>
        </p:blipFill>
        <p:spPr>
          <a:xfrm>
            <a:off x="7315141" y="1900130"/>
            <a:ext cx="4876859" cy="4957870"/>
          </a:xfrm>
          <a:prstGeom prst="rect">
            <a:avLst/>
          </a:prstGeom>
        </p:spPr>
      </p:pic>
      <p:pic>
        <p:nvPicPr>
          <p:cNvPr id="2" name="Picture 1">
            <a:extLst>
              <a:ext uri="{FF2B5EF4-FFF2-40B4-BE49-F238E27FC236}">
                <a16:creationId xmlns:a16="http://schemas.microsoft.com/office/drawing/2014/main" id="{C8BDFEE6-CD9C-445C-4858-3D9EE6E3FD1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7" name="TextBox 6">
            <a:extLst>
              <a:ext uri="{FF2B5EF4-FFF2-40B4-BE49-F238E27FC236}">
                <a16:creationId xmlns:a16="http://schemas.microsoft.com/office/drawing/2014/main" id="{98534112-4945-8209-7103-2337B2B8851C}"/>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9" name="Straight Connector 8">
            <a:extLst>
              <a:ext uri="{FF2B5EF4-FFF2-40B4-BE49-F238E27FC236}">
                <a16:creationId xmlns:a16="http://schemas.microsoft.com/office/drawing/2014/main" id="{094E6269-47AD-DCD3-B2E9-8704268303F5}"/>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57486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7_Vertical Title and Text">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58A76D4C-5D64-9C5E-CCBC-999C229ED171}"/>
              </a:ext>
            </a:extLst>
          </p:cNvPr>
          <p:cNvSpPr/>
          <p:nvPr/>
        </p:nvSpPr>
        <p:spPr>
          <a:xfrm>
            <a:off x="7317297" y="2047999"/>
            <a:ext cx="5760222" cy="576022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C20380B4-2E1B-4CC1-92FF-44CC675F6D6E}"/>
              </a:ext>
            </a:extLst>
          </p:cNvPr>
          <p:cNvSpPr/>
          <p:nvPr/>
        </p:nvSpPr>
        <p:spPr>
          <a:xfrm>
            <a:off x="5519936" y="5733256"/>
            <a:ext cx="2640293" cy="2592288"/>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6" name="Title 1">
            <a:extLst>
              <a:ext uri="{FF2B5EF4-FFF2-40B4-BE49-F238E27FC236}">
                <a16:creationId xmlns:a16="http://schemas.microsoft.com/office/drawing/2014/main" id="{29BDFEEE-4E73-4399-832B-246C0A63BEC3}"/>
              </a:ext>
            </a:extLst>
          </p:cNvPr>
          <p:cNvSpPr>
            <a:spLocks noGrp="1"/>
          </p:cNvSpPr>
          <p:nvPr>
            <p:ph type="title" hasCustomPrompt="1"/>
          </p:nvPr>
        </p:nvSpPr>
        <p:spPr>
          <a:xfrm>
            <a:off x="431371" y="1004229"/>
            <a:ext cx="6144683" cy="954922"/>
          </a:xfrm>
          <a:prstGeom prst="rect">
            <a:avLst/>
          </a:prstGeom>
        </p:spPr>
        <p:txBody>
          <a:bodyPr anchor="t">
            <a:normAutofit/>
          </a:bodyPr>
          <a:lstStyle>
            <a:lvl1pPr algn="l">
              <a:defRPr sz="3200" b="1">
                <a:solidFill>
                  <a:schemeClr val="bg1"/>
                </a:solidFill>
              </a:defRPr>
            </a:lvl1pPr>
          </a:lstStyle>
          <a:p>
            <a:r>
              <a:rPr lang="en-US" dirty="0"/>
              <a:t>Slide Title</a:t>
            </a:r>
            <a:endParaRPr lang="en-GB" dirty="0"/>
          </a:p>
        </p:txBody>
      </p:sp>
      <p:sp>
        <p:nvSpPr>
          <p:cNvPr id="3" name="Text Placeholder 2">
            <a:extLst>
              <a:ext uri="{FF2B5EF4-FFF2-40B4-BE49-F238E27FC236}">
                <a16:creationId xmlns:a16="http://schemas.microsoft.com/office/drawing/2014/main" id="{494D05E4-62A5-5525-4448-3E3F1983C21C}"/>
              </a:ext>
            </a:extLst>
          </p:cNvPr>
          <p:cNvSpPr>
            <a:spLocks noGrp="1"/>
          </p:cNvSpPr>
          <p:nvPr>
            <p:ph type="body" sz="quarter" idx="10"/>
          </p:nvPr>
        </p:nvSpPr>
        <p:spPr>
          <a:xfrm>
            <a:off x="431800" y="2060575"/>
            <a:ext cx="6143625" cy="37925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7" name="Picture 6">
            <a:extLst>
              <a:ext uri="{FF2B5EF4-FFF2-40B4-BE49-F238E27FC236}">
                <a16:creationId xmlns:a16="http://schemas.microsoft.com/office/drawing/2014/main" id="{17295276-97F4-3E1F-4403-7ADD84855C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9033" y="1959151"/>
            <a:ext cx="4476750" cy="4953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EDB7A73-422C-DA51-FEC9-23D5B79B536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8" name="TextBox 7">
            <a:extLst>
              <a:ext uri="{FF2B5EF4-FFF2-40B4-BE49-F238E27FC236}">
                <a16:creationId xmlns:a16="http://schemas.microsoft.com/office/drawing/2014/main" id="{8ED9D615-5B8A-8E43-0428-73D13F6F602B}"/>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9" name="Straight Connector 8">
            <a:extLst>
              <a:ext uri="{FF2B5EF4-FFF2-40B4-BE49-F238E27FC236}">
                <a16:creationId xmlns:a16="http://schemas.microsoft.com/office/drawing/2014/main" id="{86653A63-2590-A12D-3C89-B1DB587BCDDC}"/>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42576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FAAA3052-D4A8-BB33-0228-5DB6142239A7}"/>
              </a:ext>
            </a:extLst>
          </p:cNvPr>
          <p:cNvSpPr/>
          <p:nvPr/>
        </p:nvSpPr>
        <p:spPr>
          <a:xfrm>
            <a:off x="3092407" y="764703"/>
            <a:ext cx="7918213" cy="791821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4367808" y="2263649"/>
            <a:ext cx="788636" cy="1569660"/>
          </a:xfrm>
          <a:prstGeom prst="rect">
            <a:avLst/>
          </a:prstGeom>
        </p:spPr>
        <p:txBody>
          <a:bodyPr wrap="square">
            <a:spAutoFit/>
          </a:bodyPr>
          <a:lstStyle/>
          <a:p>
            <a:r>
              <a:rPr lang="en-GB" sz="9600" b="1" dirty="0">
                <a:solidFill>
                  <a:schemeClr val="accent2"/>
                </a:solidFill>
                <a:latin typeface="Arial" panose="020B0604020202020204" pitchFamily="34" charset="0"/>
                <a:cs typeface="Arial" panose="020B0604020202020204" pitchFamily="34" charset="0"/>
              </a:rPr>
              <a:t>“</a:t>
            </a:r>
            <a:endParaRPr lang="en-GB" sz="9600" dirty="0">
              <a:solidFill>
                <a:schemeClr val="accent2"/>
              </a:solidFill>
            </a:endParaRPr>
          </a:p>
        </p:txBody>
      </p:sp>
      <p:sp>
        <p:nvSpPr>
          <p:cNvPr id="4" name="Oval 3"/>
          <p:cNvSpPr/>
          <p:nvPr/>
        </p:nvSpPr>
        <p:spPr>
          <a:xfrm>
            <a:off x="1029688" y="1196753"/>
            <a:ext cx="2656861" cy="2603899"/>
          </a:xfrm>
          <a:prstGeom prst="ellipse">
            <a:avLst/>
          </a:prstGeom>
          <a:solidFill>
            <a:schemeClr val="accent3">
              <a:alpha val="89804"/>
            </a:schemeClr>
          </a:solid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latin typeface="Arial" panose="020B0604020202020204" pitchFamily="34" charset="0"/>
              <a:cs typeface="Arial" panose="020B0604020202020204" pitchFamily="34" charset="0"/>
            </a:endParaRPr>
          </a:p>
        </p:txBody>
      </p:sp>
      <p:sp>
        <p:nvSpPr>
          <p:cNvPr id="5" name="Text Placeholder 7">
            <a:extLst>
              <a:ext uri="{FF2B5EF4-FFF2-40B4-BE49-F238E27FC236}">
                <a16:creationId xmlns:a16="http://schemas.microsoft.com/office/drawing/2014/main" id="{E4BFB51F-C734-4B3F-8366-D61164E71CEC}"/>
              </a:ext>
            </a:extLst>
          </p:cNvPr>
          <p:cNvSpPr>
            <a:spLocks noGrp="1"/>
          </p:cNvSpPr>
          <p:nvPr>
            <p:ph type="body" sz="quarter" idx="10" hasCustomPrompt="1"/>
          </p:nvPr>
        </p:nvSpPr>
        <p:spPr>
          <a:xfrm>
            <a:off x="5061181" y="3026167"/>
            <a:ext cx="4392488" cy="2441084"/>
          </a:xfrm>
          <a:prstGeom prst="rect">
            <a:avLst/>
          </a:prstGeom>
        </p:spPr>
        <p:txBody>
          <a:bodyPr anchor="t">
            <a:noAutofit/>
          </a:bodyPr>
          <a:lstStyle>
            <a:lvl1pPr marL="0" indent="0">
              <a:buNone/>
              <a:defRPr sz="24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pic>
        <p:nvPicPr>
          <p:cNvPr id="3" name="Picture 2">
            <a:extLst>
              <a:ext uri="{FF2B5EF4-FFF2-40B4-BE49-F238E27FC236}">
                <a16:creationId xmlns:a16="http://schemas.microsoft.com/office/drawing/2014/main" id="{C3E9DB5A-D937-DA03-7DB5-7A2863C21EC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7" name="TextBox 6">
            <a:extLst>
              <a:ext uri="{FF2B5EF4-FFF2-40B4-BE49-F238E27FC236}">
                <a16:creationId xmlns:a16="http://schemas.microsoft.com/office/drawing/2014/main" id="{3AAD94DC-22DC-1AF5-2D94-2268808B5063}"/>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8" name="Straight Connector 7">
            <a:extLst>
              <a:ext uri="{FF2B5EF4-FFF2-40B4-BE49-F238E27FC236}">
                <a16:creationId xmlns:a16="http://schemas.microsoft.com/office/drawing/2014/main" id="{150DFBC4-D1AE-37B4-1974-6FE69AF99CAD}"/>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86632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3_Three circle connections">
    <p:spTree>
      <p:nvGrpSpPr>
        <p:cNvPr id="1" name=""/>
        <p:cNvGrpSpPr/>
        <p:nvPr/>
      </p:nvGrpSpPr>
      <p:grpSpPr>
        <a:xfrm>
          <a:off x="0" y="0"/>
          <a:ext cx="0" cy="0"/>
          <a:chOff x="0" y="0"/>
          <a:chExt cx="0" cy="0"/>
        </a:xfrm>
      </p:grpSpPr>
      <p:grpSp>
        <p:nvGrpSpPr>
          <p:cNvPr id="2" name="Group 1"/>
          <p:cNvGrpSpPr/>
          <p:nvPr/>
        </p:nvGrpSpPr>
        <p:grpSpPr>
          <a:xfrm>
            <a:off x="-1974093" y="2420888"/>
            <a:ext cx="16140185" cy="3809236"/>
            <a:chOff x="-1116632" y="2636912"/>
            <a:chExt cx="8821489" cy="2099002"/>
          </a:xfrm>
        </p:grpSpPr>
        <p:cxnSp>
          <p:nvCxnSpPr>
            <p:cNvPr id="3" name="Straight Connector 2"/>
            <p:cNvCxnSpPr/>
            <p:nvPr/>
          </p:nvCxnSpPr>
          <p:spPr>
            <a:xfrm flipV="1">
              <a:off x="-1116632" y="3680158"/>
              <a:ext cx="8821489" cy="625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4830539" y="2636912"/>
              <a:ext cx="2099002" cy="2099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5" name="Oval 4"/>
            <p:cNvSpPr/>
            <p:nvPr/>
          </p:nvSpPr>
          <p:spPr>
            <a:xfrm>
              <a:off x="2241771" y="2636912"/>
              <a:ext cx="2099002" cy="2099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 name="Oval 5"/>
            <p:cNvSpPr/>
            <p:nvPr/>
          </p:nvSpPr>
          <p:spPr>
            <a:xfrm>
              <a:off x="-277031" y="2636912"/>
              <a:ext cx="2099002" cy="2099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11" name="Title 1">
            <a:extLst>
              <a:ext uri="{FF2B5EF4-FFF2-40B4-BE49-F238E27FC236}">
                <a16:creationId xmlns:a16="http://schemas.microsoft.com/office/drawing/2014/main" id="{9F818615-4C63-4957-8B5C-B8A1FE3C01ED}"/>
              </a:ext>
            </a:extLst>
          </p:cNvPr>
          <p:cNvSpPr>
            <a:spLocks noGrp="1"/>
          </p:cNvSpPr>
          <p:nvPr>
            <p:ph type="title" hasCustomPrompt="1"/>
          </p:nvPr>
        </p:nvSpPr>
        <p:spPr>
          <a:xfrm>
            <a:off x="431371" y="1004229"/>
            <a:ext cx="9697077" cy="954922"/>
          </a:xfrm>
          <a:prstGeom prst="rect">
            <a:avLst/>
          </a:prstGeom>
        </p:spPr>
        <p:txBody>
          <a:bodyPr anchor="t">
            <a:normAutofit/>
          </a:bodyPr>
          <a:lstStyle>
            <a:lvl1pPr algn="l">
              <a:defRPr sz="3200" b="1">
                <a:solidFill>
                  <a:schemeClr val="bg1"/>
                </a:solidFill>
              </a:defRPr>
            </a:lvl1pPr>
          </a:lstStyle>
          <a:p>
            <a:r>
              <a:rPr lang="en-US" dirty="0"/>
              <a:t>Slide Title</a:t>
            </a:r>
            <a:endParaRPr lang="en-GB" dirty="0"/>
          </a:p>
        </p:txBody>
      </p:sp>
      <p:sp>
        <p:nvSpPr>
          <p:cNvPr id="12" name="Text Placeholder 7">
            <a:extLst>
              <a:ext uri="{FF2B5EF4-FFF2-40B4-BE49-F238E27FC236}">
                <a16:creationId xmlns:a16="http://schemas.microsoft.com/office/drawing/2014/main" id="{C5514AED-8739-4BA0-8206-059FF602C660}"/>
              </a:ext>
            </a:extLst>
          </p:cNvPr>
          <p:cNvSpPr>
            <a:spLocks noGrp="1"/>
          </p:cNvSpPr>
          <p:nvPr>
            <p:ph type="body" sz="quarter" idx="10" hasCustomPrompt="1"/>
          </p:nvPr>
        </p:nvSpPr>
        <p:spPr>
          <a:xfrm>
            <a:off x="106272" y="3552308"/>
            <a:ext cx="2752037" cy="1523694"/>
          </a:xfrm>
          <a:prstGeom prst="rect">
            <a:avLst/>
          </a:prstGeom>
        </p:spPr>
        <p:txBody>
          <a:bodyPr anchor="ctr">
            <a:noAutofit/>
          </a:bodyPr>
          <a:lstStyle>
            <a:lvl1pPr marL="0" indent="0">
              <a:buNone/>
              <a:defRPr sz="1800" b="0">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3" name="Text Placeholder 7">
            <a:extLst>
              <a:ext uri="{FF2B5EF4-FFF2-40B4-BE49-F238E27FC236}">
                <a16:creationId xmlns:a16="http://schemas.microsoft.com/office/drawing/2014/main" id="{EEDF447C-72E8-4AE4-8AAD-A61126228F0F}"/>
              </a:ext>
            </a:extLst>
          </p:cNvPr>
          <p:cNvSpPr>
            <a:spLocks noGrp="1"/>
          </p:cNvSpPr>
          <p:nvPr>
            <p:ph type="body" sz="quarter" idx="11" hasCustomPrompt="1"/>
          </p:nvPr>
        </p:nvSpPr>
        <p:spPr>
          <a:xfrm>
            <a:off x="4714783" y="3552308"/>
            <a:ext cx="2752037" cy="1523694"/>
          </a:xfrm>
          <a:prstGeom prst="rect">
            <a:avLst/>
          </a:prstGeom>
        </p:spPr>
        <p:txBody>
          <a:bodyPr anchor="ctr">
            <a:noAutofit/>
          </a:bodyPr>
          <a:lstStyle>
            <a:lvl1pPr marL="0" indent="0">
              <a:buNone/>
              <a:defRPr sz="1800" b="0">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4" name="Text Placeholder 7">
            <a:extLst>
              <a:ext uri="{FF2B5EF4-FFF2-40B4-BE49-F238E27FC236}">
                <a16:creationId xmlns:a16="http://schemas.microsoft.com/office/drawing/2014/main" id="{6EF7CC95-D7A2-4A1E-979A-122B15B7B958}"/>
              </a:ext>
            </a:extLst>
          </p:cNvPr>
          <p:cNvSpPr>
            <a:spLocks noGrp="1"/>
          </p:cNvSpPr>
          <p:nvPr>
            <p:ph type="body" sz="quarter" idx="12" hasCustomPrompt="1"/>
          </p:nvPr>
        </p:nvSpPr>
        <p:spPr>
          <a:xfrm>
            <a:off x="9439963" y="3563659"/>
            <a:ext cx="2752037" cy="1523694"/>
          </a:xfrm>
          <a:prstGeom prst="rect">
            <a:avLst/>
          </a:prstGeom>
        </p:spPr>
        <p:txBody>
          <a:bodyPr anchor="ctr">
            <a:noAutofit/>
          </a:bodyPr>
          <a:lstStyle>
            <a:lvl1pPr marL="0" indent="0">
              <a:buNone/>
              <a:defRPr sz="1800" b="0">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pic>
        <p:nvPicPr>
          <p:cNvPr id="7" name="Picture 6">
            <a:extLst>
              <a:ext uri="{FF2B5EF4-FFF2-40B4-BE49-F238E27FC236}">
                <a16:creationId xmlns:a16="http://schemas.microsoft.com/office/drawing/2014/main" id="{1A8DA707-7B3D-F70A-6488-062F4218499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8" name="TextBox 7">
            <a:extLst>
              <a:ext uri="{FF2B5EF4-FFF2-40B4-BE49-F238E27FC236}">
                <a16:creationId xmlns:a16="http://schemas.microsoft.com/office/drawing/2014/main" id="{4CF668F1-1EB8-0C7B-60BD-4C98C98593B3}"/>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9" name="Straight Connector 8">
            <a:extLst>
              <a:ext uri="{FF2B5EF4-FFF2-40B4-BE49-F238E27FC236}">
                <a16:creationId xmlns:a16="http://schemas.microsoft.com/office/drawing/2014/main" id="{53B0688B-F470-BE9D-3941-F06FEA56A17C}"/>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6269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Four circle connection">
    <p:spTree>
      <p:nvGrpSpPr>
        <p:cNvPr id="1" name=""/>
        <p:cNvGrpSpPr/>
        <p:nvPr/>
      </p:nvGrpSpPr>
      <p:grpSpPr>
        <a:xfrm>
          <a:off x="0" y="0"/>
          <a:ext cx="0" cy="0"/>
          <a:chOff x="0" y="0"/>
          <a:chExt cx="0" cy="0"/>
        </a:xfrm>
      </p:grpSpPr>
      <p:grpSp>
        <p:nvGrpSpPr>
          <p:cNvPr id="2" name="Group 1"/>
          <p:cNvGrpSpPr/>
          <p:nvPr/>
        </p:nvGrpSpPr>
        <p:grpSpPr>
          <a:xfrm>
            <a:off x="-1488843" y="2636912"/>
            <a:ext cx="14785643" cy="2819012"/>
            <a:chOff x="-1260648" y="2636912"/>
            <a:chExt cx="11412760" cy="2160240"/>
          </a:xfrm>
        </p:grpSpPr>
        <p:cxnSp>
          <p:nvCxnSpPr>
            <p:cNvPr id="3" name="Straight Connector 2"/>
            <p:cNvCxnSpPr/>
            <p:nvPr/>
          </p:nvCxnSpPr>
          <p:spPr>
            <a:xfrm>
              <a:off x="-1260648" y="3717032"/>
              <a:ext cx="1141276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7524328" y="2636912"/>
              <a:ext cx="2160240" cy="21602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5" name="Oval 4"/>
            <p:cNvSpPr/>
            <p:nvPr/>
          </p:nvSpPr>
          <p:spPr>
            <a:xfrm>
              <a:off x="4860032" y="2636912"/>
              <a:ext cx="2160240" cy="21602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 name="Oval 5"/>
            <p:cNvSpPr/>
            <p:nvPr/>
          </p:nvSpPr>
          <p:spPr>
            <a:xfrm>
              <a:off x="2195736" y="2636912"/>
              <a:ext cx="2160240" cy="21602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Oval 6"/>
            <p:cNvSpPr/>
            <p:nvPr/>
          </p:nvSpPr>
          <p:spPr>
            <a:xfrm>
              <a:off x="-396552" y="2636912"/>
              <a:ext cx="2160240" cy="21602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12" name="Title 1">
            <a:extLst>
              <a:ext uri="{FF2B5EF4-FFF2-40B4-BE49-F238E27FC236}">
                <a16:creationId xmlns:a16="http://schemas.microsoft.com/office/drawing/2014/main" id="{76534DA8-323E-4FF7-911C-FAAE40A539F7}"/>
              </a:ext>
            </a:extLst>
          </p:cNvPr>
          <p:cNvSpPr>
            <a:spLocks noGrp="1"/>
          </p:cNvSpPr>
          <p:nvPr>
            <p:ph type="title" hasCustomPrompt="1"/>
          </p:nvPr>
        </p:nvSpPr>
        <p:spPr>
          <a:xfrm>
            <a:off x="431371" y="1004229"/>
            <a:ext cx="9697077" cy="954922"/>
          </a:xfrm>
          <a:prstGeom prst="rect">
            <a:avLst/>
          </a:prstGeom>
        </p:spPr>
        <p:txBody>
          <a:bodyPr anchor="t">
            <a:normAutofit/>
          </a:bodyPr>
          <a:lstStyle>
            <a:lvl1pPr algn="l">
              <a:defRPr sz="3200" b="1">
                <a:solidFill>
                  <a:schemeClr val="bg1"/>
                </a:solidFill>
              </a:defRPr>
            </a:lvl1pPr>
          </a:lstStyle>
          <a:p>
            <a:r>
              <a:rPr lang="en-US" dirty="0"/>
              <a:t>Slide Title</a:t>
            </a:r>
            <a:endParaRPr lang="en-GB" dirty="0"/>
          </a:p>
        </p:txBody>
      </p:sp>
      <p:sp>
        <p:nvSpPr>
          <p:cNvPr id="16" name="Text Placeholder 7">
            <a:extLst>
              <a:ext uri="{FF2B5EF4-FFF2-40B4-BE49-F238E27FC236}">
                <a16:creationId xmlns:a16="http://schemas.microsoft.com/office/drawing/2014/main" id="{91DD4156-389E-4244-B8AA-FF0CBA85C495}"/>
              </a:ext>
            </a:extLst>
          </p:cNvPr>
          <p:cNvSpPr>
            <a:spLocks noGrp="1"/>
          </p:cNvSpPr>
          <p:nvPr>
            <p:ph type="body" sz="quarter" idx="10" hasCustomPrompt="1"/>
          </p:nvPr>
        </p:nvSpPr>
        <p:spPr>
          <a:xfrm>
            <a:off x="106272" y="3101765"/>
            <a:ext cx="2053291" cy="1547337"/>
          </a:xfrm>
          <a:prstGeom prst="rect">
            <a:avLst/>
          </a:prstGeom>
        </p:spPr>
        <p:txBody>
          <a:bodyPr anchor="ctr">
            <a:noAutofit/>
          </a:bodyPr>
          <a:lstStyle>
            <a:lvl1pPr marL="0" indent="0">
              <a:buNone/>
              <a:defRPr sz="1600" b="0">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9" name="Text Placeholder 7">
            <a:extLst>
              <a:ext uri="{FF2B5EF4-FFF2-40B4-BE49-F238E27FC236}">
                <a16:creationId xmlns:a16="http://schemas.microsoft.com/office/drawing/2014/main" id="{091CF090-A34F-45AE-BAE3-77C8A837171F}"/>
              </a:ext>
            </a:extLst>
          </p:cNvPr>
          <p:cNvSpPr>
            <a:spLocks noGrp="1"/>
          </p:cNvSpPr>
          <p:nvPr>
            <p:ph type="body" sz="quarter" idx="11" hasCustomPrompt="1"/>
          </p:nvPr>
        </p:nvSpPr>
        <p:spPr>
          <a:xfrm>
            <a:off x="3361717" y="3110348"/>
            <a:ext cx="2053291" cy="1547337"/>
          </a:xfrm>
          <a:prstGeom prst="rect">
            <a:avLst/>
          </a:prstGeom>
        </p:spPr>
        <p:txBody>
          <a:bodyPr anchor="ctr">
            <a:noAutofit/>
          </a:bodyPr>
          <a:lstStyle>
            <a:lvl1pPr marL="0" indent="0">
              <a:buNone/>
              <a:defRPr sz="1600" b="0">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0" name="Text Placeholder 7">
            <a:extLst>
              <a:ext uri="{FF2B5EF4-FFF2-40B4-BE49-F238E27FC236}">
                <a16:creationId xmlns:a16="http://schemas.microsoft.com/office/drawing/2014/main" id="{CFB349CB-A157-441F-8A2B-73816CF8C752}"/>
              </a:ext>
            </a:extLst>
          </p:cNvPr>
          <p:cNvSpPr>
            <a:spLocks noGrp="1"/>
          </p:cNvSpPr>
          <p:nvPr>
            <p:ph type="body" sz="quarter" idx="12" hasCustomPrompt="1"/>
          </p:nvPr>
        </p:nvSpPr>
        <p:spPr>
          <a:xfrm>
            <a:off x="6813408" y="3101765"/>
            <a:ext cx="2053291" cy="1547337"/>
          </a:xfrm>
          <a:prstGeom prst="rect">
            <a:avLst/>
          </a:prstGeom>
        </p:spPr>
        <p:txBody>
          <a:bodyPr anchor="ctr">
            <a:noAutofit/>
          </a:bodyPr>
          <a:lstStyle>
            <a:lvl1pPr marL="0" indent="0">
              <a:buNone/>
              <a:defRPr sz="1600" b="0">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1" name="Text Placeholder 7">
            <a:extLst>
              <a:ext uri="{FF2B5EF4-FFF2-40B4-BE49-F238E27FC236}">
                <a16:creationId xmlns:a16="http://schemas.microsoft.com/office/drawing/2014/main" id="{BDF2417D-F399-4E1B-A570-1757D1A0A267}"/>
              </a:ext>
            </a:extLst>
          </p:cNvPr>
          <p:cNvSpPr>
            <a:spLocks noGrp="1"/>
          </p:cNvSpPr>
          <p:nvPr>
            <p:ph type="body" sz="quarter" idx="13" hasCustomPrompt="1"/>
          </p:nvPr>
        </p:nvSpPr>
        <p:spPr>
          <a:xfrm>
            <a:off x="10237011" y="3101765"/>
            <a:ext cx="2053291" cy="1547337"/>
          </a:xfrm>
          <a:prstGeom prst="rect">
            <a:avLst/>
          </a:prstGeom>
        </p:spPr>
        <p:txBody>
          <a:bodyPr anchor="ctr">
            <a:noAutofit/>
          </a:bodyPr>
          <a:lstStyle>
            <a:lvl1pPr marL="0" indent="0">
              <a:buNone/>
              <a:defRPr sz="1600" b="0">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pic>
        <p:nvPicPr>
          <p:cNvPr id="8" name="Picture 7">
            <a:extLst>
              <a:ext uri="{FF2B5EF4-FFF2-40B4-BE49-F238E27FC236}">
                <a16:creationId xmlns:a16="http://schemas.microsoft.com/office/drawing/2014/main" id="{6EEEE103-6339-16CF-EA7B-D0CC22EB8EF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9" name="TextBox 8">
            <a:extLst>
              <a:ext uri="{FF2B5EF4-FFF2-40B4-BE49-F238E27FC236}">
                <a16:creationId xmlns:a16="http://schemas.microsoft.com/office/drawing/2014/main" id="{90BD28AC-0E94-1BA0-307F-CB5C90468C25}"/>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10" name="Straight Connector 9">
            <a:extLst>
              <a:ext uri="{FF2B5EF4-FFF2-40B4-BE49-F238E27FC236}">
                <a16:creationId xmlns:a16="http://schemas.microsoft.com/office/drawing/2014/main" id="{A43A84D8-A575-8308-9083-52EBCA52A07A}"/>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97191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Five Circle connection">
    <p:spTree>
      <p:nvGrpSpPr>
        <p:cNvPr id="1" name=""/>
        <p:cNvGrpSpPr/>
        <p:nvPr/>
      </p:nvGrpSpPr>
      <p:grpSpPr>
        <a:xfrm>
          <a:off x="0" y="0"/>
          <a:ext cx="0" cy="0"/>
          <a:chOff x="0" y="0"/>
          <a:chExt cx="0" cy="0"/>
        </a:xfrm>
      </p:grpSpPr>
      <p:grpSp>
        <p:nvGrpSpPr>
          <p:cNvPr id="2" name="Group 89"/>
          <p:cNvGrpSpPr/>
          <p:nvPr/>
        </p:nvGrpSpPr>
        <p:grpSpPr>
          <a:xfrm>
            <a:off x="-1296822" y="2780928"/>
            <a:ext cx="14497611" cy="2202749"/>
            <a:chOff x="-1044624" y="6858000"/>
            <a:chExt cx="10873208" cy="1683569"/>
          </a:xfrm>
        </p:grpSpPr>
        <p:cxnSp>
          <p:nvCxnSpPr>
            <p:cNvPr id="3" name="Straight Connector 2"/>
            <p:cNvCxnSpPr/>
            <p:nvPr/>
          </p:nvCxnSpPr>
          <p:spPr>
            <a:xfrm flipV="1">
              <a:off x="-1044624" y="7677472"/>
              <a:ext cx="10873208" cy="2231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5801884" y="6858001"/>
              <a:ext cx="1683568" cy="16835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5" name="Oval 4"/>
            <p:cNvSpPr/>
            <p:nvPr/>
          </p:nvSpPr>
          <p:spPr>
            <a:xfrm>
              <a:off x="3725484" y="6858001"/>
              <a:ext cx="1683568" cy="16835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 name="Oval 5"/>
            <p:cNvSpPr/>
            <p:nvPr/>
          </p:nvSpPr>
          <p:spPr>
            <a:xfrm>
              <a:off x="1649084" y="6858001"/>
              <a:ext cx="1683568" cy="16835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Oval 6"/>
            <p:cNvSpPr/>
            <p:nvPr/>
          </p:nvSpPr>
          <p:spPr>
            <a:xfrm>
              <a:off x="-396552" y="6858000"/>
              <a:ext cx="1683568" cy="16835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2" name="Oval 11"/>
            <p:cNvSpPr/>
            <p:nvPr/>
          </p:nvSpPr>
          <p:spPr>
            <a:xfrm>
              <a:off x="7812360" y="6858000"/>
              <a:ext cx="1683568" cy="16835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14" name="Title 1">
            <a:extLst>
              <a:ext uri="{FF2B5EF4-FFF2-40B4-BE49-F238E27FC236}">
                <a16:creationId xmlns:a16="http://schemas.microsoft.com/office/drawing/2014/main" id="{0FD39997-C9E5-49E0-8D6E-8ED00C08585C}"/>
              </a:ext>
            </a:extLst>
          </p:cNvPr>
          <p:cNvSpPr>
            <a:spLocks noGrp="1"/>
          </p:cNvSpPr>
          <p:nvPr>
            <p:ph type="title" hasCustomPrompt="1"/>
          </p:nvPr>
        </p:nvSpPr>
        <p:spPr>
          <a:xfrm>
            <a:off x="431371" y="1004229"/>
            <a:ext cx="9697077" cy="954922"/>
          </a:xfrm>
          <a:prstGeom prst="rect">
            <a:avLst/>
          </a:prstGeom>
        </p:spPr>
        <p:txBody>
          <a:bodyPr anchor="t">
            <a:normAutofit/>
          </a:bodyPr>
          <a:lstStyle>
            <a:lvl1pPr algn="l">
              <a:defRPr sz="3200" b="1">
                <a:solidFill>
                  <a:schemeClr val="bg1"/>
                </a:solidFill>
              </a:defRPr>
            </a:lvl1pPr>
          </a:lstStyle>
          <a:p>
            <a:r>
              <a:rPr lang="en-US" dirty="0"/>
              <a:t>Slide Title</a:t>
            </a:r>
            <a:endParaRPr lang="en-GB" dirty="0"/>
          </a:p>
        </p:txBody>
      </p:sp>
      <p:sp>
        <p:nvSpPr>
          <p:cNvPr id="18" name="Text Placeholder 7">
            <a:extLst>
              <a:ext uri="{FF2B5EF4-FFF2-40B4-BE49-F238E27FC236}">
                <a16:creationId xmlns:a16="http://schemas.microsoft.com/office/drawing/2014/main" id="{8C7AE4D8-4869-4AAF-8A7C-6662805B163B}"/>
              </a:ext>
            </a:extLst>
          </p:cNvPr>
          <p:cNvSpPr>
            <a:spLocks noGrp="1"/>
          </p:cNvSpPr>
          <p:nvPr>
            <p:ph type="body" sz="quarter" idx="10" hasCustomPrompt="1"/>
          </p:nvPr>
        </p:nvSpPr>
        <p:spPr>
          <a:xfrm>
            <a:off x="0" y="3038066"/>
            <a:ext cx="1583499" cy="1507422"/>
          </a:xfrm>
          <a:prstGeom prst="rect">
            <a:avLst/>
          </a:prstGeom>
        </p:spPr>
        <p:txBody>
          <a:bodyPr anchor="ctr">
            <a:noAutofit/>
          </a:bodyPr>
          <a:lstStyle>
            <a:lvl1pPr marL="0" indent="0">
              <a:buNone/>
              <a:defRPr sz="1600" b="0">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2" name="Text Placeholder 7">
            <a:extLst>
              <a:ext uri="{FF2B5EF4-FFF2-40B4-BE49-F238E27FC236}">
                <a16:creationId xmlns:a16="http://schemas.microsoft.com/office/drawing/2014/main" id="{E54F566E-2821-4FC9-9C3B-CAD1C382C4BE}"/>
              </a:ext>
            </a:extLst>
          </p:cNvPr>
          <p:cNvSpPr>
            <a:spLocks noGrp="1"/>
          </p:cNvSpPr>
          <p:nvPr>
            <p:ph type="body" sz="quarter" idx="11" hasCustomPrompt="1"/>
          </p:nvPr>
        </p:nvSpPr>
        <p:spPr>
          <a:xfrm>
            <a:off x="2642849" y="3046648"/>
            <a:ext cx="1583499" cy="1507422"/>
          </a:xfrm>
          <a:prstGeom prst="rect">
            <a:avLst/>
          </a:prstGeom>
        </p:spPr>
        <p:txBody>
          <a:bodyPr anchor="ctr">
            <a:noAutofit/>
          </a:bodyPr>
          <a:lstStyle>
            <a:lvl1pPr marL="0" indent="0">
              <a:buNone/>
              <a:defRPr sz="1600" b="0">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3" name="Text Placeholder 7">
            <a:extLst>
              <a:ext uri="{FF2B5EF4-FFF2-40B4-BE49-F238E27FC236}">
                <a16:creationId xmlns:a16="http://schemas.microsoft.com/office/drawing/2014/main" id="{60ED25A9-A758-4311-B207-E6607857AD84}"/>
              </a:ext>
            </a:extLst>
          </p:cNvPr>
          <p:cNvSpPr>
            <a:spLocks noGrp="1"/>
          </p:cNvSpPr>
          <p:nvPr>
            <p:ph type="body" sz="quarter" idx="12" hasCustomPrompt="1"/>
          </p:nvPr>
        </p:nvSpPr>
        <p:spPr>
          <a:xfrm>
            <a:off x="5393952" y="3035492"/>
            <a:ext cx="1583499" cy="1507422"/>
          </a:xfrm>
          <a:prstGeom prst="rect">
            <a:avLst/>
          </a:prstGeom>
        </p:spPr>
        <p:txBody>
          <a:bodyPr anchor="ctr">
            <a:noAutofit/>
          </a:bodyPr>
          <a:lstStyle>
            <a:lvl1pPr marL="0" indent="0">
              <a:buNone/>
              <a:defRPr sz="1600" b="0">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4" name="Text Placeholder 7">
            <a:extLst>
              <a:ext uri="{FF2B5EF4-FFF2-40B4-BE49-F238E27FC236}">
                <a16:creationId xmlns:a16="http://schemas.microsoft.com/office/drawing/2014/main" id="{36045510-58A8-4B67-A621-FDBA77895921}"/>
              </a:ext>
            </a:extLst>
          </p:cNvPr>
          <p:cNvSpPr>
            <a:spLocks noGrp="1"/>
          </p:cNvSpPr>
          <p:nvPr>
            <p:ph type="body" sz="quarter" idx="13" hasCustomPrompt="1"/>
          </p:nvPr>
        </p:nvSpPr>
        <p:spPr>
          <a:xfrm>
            <a:off x="8162485" y="3038414"/>
            <a:ext cx="1583499" cy="1507422"/>
          </a:xfrm>
          <a:prstGeom prst="rect">
            <a:avLst/>
          </a:prstGeom>
        </p:spPr>
        <p:txBody>
          <a:bodyPr anchor="ctr">
            <a:noAutofit/>
          </a:bodyPr>
          <a:lstStyle>
            <a:lvl1pPr marL="0" indent="0">
              <a:buNone/>
              <a:defRPr sz="1600" b="0">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5" name="Text Placeholder 7">
            <a:extLst>
              <a:ext uri="{FF2B5EF4-FFF2-40B4-BE49-F238E27FC236}">
                <a16:creationId xmlns:a16="http://schemas.microsoft.com/office/drawing/2014/main" id="{99E71A98-1F06-4A96-96E3-F83768E87EE3}"/>
              </a:ext>
            </a:extLst>
          </p:cNvPr>
          <p:cNvSpPr>
            <a:spLocks noGrp="1"/>
          </p:cNvSpPr>
          <p:nvPr>
            <p:ph type="body" sz="quarter" idx="14" hasCustomPrompt="1"/>
          </p:nvPr>
        </p:nvSpPr>
        <p:spPr>
          <a:xfrm>
            <a:off x="10827082" y="3024336"/>
            <a:ext cx="1509612" cy="1507422"/>
          </a:xfrm>
          <a:prstGeom prst="rect">
            <a:avLst/>
          </a:prstGeom>
        </p:spPr>
        <p:txBody>
          <a:bodyPr anchor="ctr">
            <a:noAutofit/>
          </a:bodyPr>
          <a:lstStyle>
            <a:lvl1pPr marL="0" indent="0">
              <a:buNone/>
              <a:defRPr sz="1600" b="0">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pic>
        <p:nvPicPr>
          <p:cNvPr id="8" name="Picture 7">
            <a:extLst>
              <a:ext uri="{FF2B5EF4-FFF2-40B4-BE49-F238E27FC236}">
                <a16:creationId xmlns:a16="http://schemas.microsoft.com/office/drawing/2014/main" id="{BA2E0A8B-57DE-AA3E-23DB-FE847C9A914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9" name="TextBox 8">
            <a:extLst>
              <a:ext uri="{FF2B5EF4-FFF2-40B4-BE49-F238E27FC236}">
                <a16:creationId xmlns:a16="http://schemas.microsoft.com/office/drawing/2014/main" id="{962B824D-0A28-9C06-170F-F08B928CCC5E}"/>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10" name="Straight Connector 9">
            <a:extLst>
              <a:ext uri="{FF2B5EF4-FFF2-40B4-BE49-F238E27FC236}">
                <a16:creationId xmlns:a16="http://schemas.microsoft.com/office/drawing/2014/main" id="{2B7FB30C-4C76-E772-5956-37A62DAD5544}"/>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23992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grpSp>
        <p:nvGrpSpPr>
          <p:cNvPr id="6" name="Group 5"/>
          <p:cNvGrpSpPr/>
          <p:nvPr/>
        </p:nvGrpSpPr>
        <p:grpSpPr>
          <a:xfrm rot="5400000">
            <a:off x="1534508" y="2336879"/>
            <a:ext cx="8714937" cy="2184242"/>
            <a:chOff x="-1116632" y="2636912"/>
            <a:chExt cx="8821489" cy="2099002"/>
          </a:xfrm>
        </p:grpSpPr>
        <p:cxnSp>
          <p:nvCxnSpPr>
            <p:cNvPr id="7" name="Straight Connector 6"/>
            <p:cNvCxnSpPr/>
            <p:nvPr/>
          </p:nvCxnSpPr>
          <p:spPr>
            <a:xfrm flipV="1">
              <a:off x="-1116632" y="3680158"/>
              <a:ext cx="8821489" cy="625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4830539" y="2636912"/>
              <a:ext cx="2099002" cy="2099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Oval 8"/>
            <p:cNvSpPr/>
            <p:nvPr/>
          </p:nvSpPr>
          <p:spPr>
            <a:xfrm>
              <a:off x="2241771" y="2636912"/>
              <a:ext cx="2099002" cy="2099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Oval 9"/>
            <p:cNvSpPr/>
            <p:nvPr/>
          </p:nvSpPr>
          <p:spPr>
            <a:xfrm>
              <a:off x="-277031" y="2636912"/>
              <a:ext cx="2099002" cy="2099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14" name="Title 1">
            <a:extLst>
              <a:ext uri="{FF2B5EF4-FFF2-40B4-BE49-F238E27FC236}">
                <a16:creationId xmlns:a16="http://schemas.microsoft.com/office/drawing/2014/main" id="{B1CCC4C2-EBC3-45AF-BB1C-4FA507CD1D46}"/>
              </a:ext>
            </a:extLst>
          </p:cNvPr>
          <p:cNvSpPr>
            <a:spLocks noGrp="1"/>
          </p:cNvSpPr>
          <p:nvPr>
            <p:ph type="title" hasCustomPrompt="1"/>
          </p:nvPr>
        </p:nvSpPr>
        <p:spPr>
          <a:xfrm>
            <a:off x="431371" y="1004229"/>
            <a:ext cx="3840427" cy="954922"/>
          </a:xfrm>
          <a:prstGeom prst="rect">
            <a:avLst/>
          </a:prstGeom>
        </p:spPr>
        <p:txBody>
          <a:bodyPr anchor="t">
            <a:normAutofit/>
          </a:bodyPr>
          <a:lstStyle>
            <a:lvl1pPr algn="l">
              <a:defRPr sz="3200" b="1">
                <a:solidFill>
                  <a:schemeClr val="bg1"/>
                </a:solidFill>
              </a:defRPr>
            </a:lvl1pPr>
          </a:lstStyle>
          <a:p>
            <a:r>
              <a:rPr lang="en-US" dirty="0"/>
              <a:t>Slide Title</a:t>
            </a:r>
            <a:endParaRPr lang="en-GB" dirty="0"/>
          </a:p>
        </p:txBody>
      </p:sp>
      <p:sp>
        <p:nvSpPr>
          <p:cNvPr id="15" name="Text Placeholder 7">
            <a:extLst>
              <a:ext uri="{FF2B5EF4-FFF2-40B4-BE49-F238E27FC236}">
                <a16:creationId xmlns:a16="http://schemas.microsoft.com/office/drawing/2014/main" id="{070157B5-EB55-4F30-81BA-5BAD1B5E1DEA}"/>
              </a:ext>
            </a:extLst>
          </p:cNvPr>
          <p:cNvSpPr>
            <a:spLocks noGrp="1"/>
          </p:cNvSpPr>
          <p:nvPr>
            <p:ph type="body" sz="quarter" idx="10" hasCustomPrompt="1"/>
          </p:nvPr>
        </p:nvSpPr>
        <p:spPr>
          <a:xfrm>
            <a:off x="5018809" y="493050"/>
            <a:ext cx="1807943" cy="821384"/>
          </a:xfrm>
          <a:prstGeom prst="rect">
            <a:avLst/>
          </a:prstGeom>
        </p:spPr>
        <p:txBody>
          <a:bodyPr anchor="ctr">
            <a:noAutofit/>
          </a:bodyPr>
          <a:lstStyle>
            <a:lvl1pPr marL="0" indent="0">
              <a:buNone/>
              <a:defRPr sz="1600" b="0">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6" name="Text Placeholder 7">
            <a:extLst>
              <a:ext uri="{FF2B5EF4-FFF2-40B4-BE49-F238E27FC236}">
                <a16:creationId xmlns:a16="http://schemas.microsoft.com/office/drawing/2014/main" id="{1BAB9C30-4C66-427A-BB33-66E4142A3864}"/>
              </a:ext>
            </a:extLst>
          </p:cNvPr>
          <p:cNvSpPr>
            <a:spLocks noGrp="1"/>
          </p:cNvSpPr>
          <p:nvPr>
            <p:ph type="body" sz="quarter" idx="11" hasCustomPrompt="1"/>
          </p:nvPr>
        </p:nvSpPr>
        <p:spPr>
          <a:xfrm>
            <a:off x="4994514" y="3084717"/>
            <a:ext cx="1807943" cy="682953"/>
          </a:xfrm>
          <a:prstGeom prst="rect">
            <a:avLst/>
          </a:prstGeom>
        </p:spPr>
        <p:txBody>
          <a:bodyPr anchor="ctr">
            <a:noAutofit/>
          </a:bodyPr>
          <a:lstStyle>
            <a:lvl1pPr marL="0" indent="0">
              <a:buNone/>
              <a:defRPr sz="1600" b="0">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7" name="Text Placeholder 7">
            <a:extLst>
              <a:ext uri="{FF2B5EF4-FFF2-40B4-BE49-F238E27FC236}">
                <a16:creationId xmlns:a16="http://schemas.microsoft.com/office/drawing/2014/main" id="{F76119D9-4CF1-40E8-A337-40C0A2E984C6}"/>
              </a:ext>
            </a:extLst>
          </p:cNvPr>
          <p:cNvSpPr>
            <a:spLocks noGrp="1"/>
          </p:cNvSpPr>
          <p:nvPr>
            <p:ph type="body" sz="quarter" idx="12" hasCustomPrompt="1"/>
          </p:nvPr>
        </p:nvSpPr>
        <p:spPr>
          <a:xfrm>
            <a:off x="5018809" y="5636215"/>
            <a:ext cx="1807943" cy="694955"/>
          </a:xfrm>
          <a:prstGeom prst="rect">
            <a:avLst/>
          </a:prstGeom>
        </p:spPr>
        <p:txBody>
          <a:bodyPr anchor="ctr">
            <a:noAutofit/>
          </a:bodyPr>
          <a:lstStyle>
            <a:lvl1pPr marL="0" indent="0">
              <a:buNone/>
              <a:defRPr sz="1600" b="0">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pic>
        <p:nvPicPr>
          <p:cNvPr id="2" name="Picture 1">
            <a:extLst>
              <a:ext uri="{FF2B5EF4-FFF2-40B4-BE49-F238E27FC236}">
                <a16:creationId xmlns:a16="http://schemas.microsoft.com/office/drawing/2014/main" id="{C74BC133-8F71-06C8-587E-BD916EE41BB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3" name="TextBox 2">
            <a:extLst>
              <a:ext uri="{FF2B5EF4-FFF2-40B4-BE49-F238E27FC236}">
                <a16:creationId xmlns:a16="http://schemas.microsoft.com/office/drawing/2014/main" id="{E0B86321-C9E6-B066-FEEC-4DD72F5A710B}"/>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4" name="Straight Connector 3">
            <a:extLst>
              <a:ext uri="{FF2B5EF4-FFF2-40B4-BE49-F238E27FC236}">
                <a16:creationId xmlns:a16="http://schemas.microsoft.com/office/drawing/2014/main" id="{DEDD694C-F509-1842-0C75-82DC980577C8}"/>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96156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2_Progress NHS NSS chart">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834214EC-576D-9F3E-6F73-7273C8ED8CB4}"/>
              </a:ext>
            </a:extLst>
          </p:cNvPr>
          <p:cNvSpPr/>
          <p:nvPr/>
        </p:nvSpPr>
        <p:spPr>
          <a:xfrm>
            <a:off x="7095995" y="4076152"/>
            <a:ext cx="2644011" cy="264401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2B7AF369-71C7-34D2-9C00-B03FA6F2F04F}"/>
              </a:ext>
            </a:extLst>
          </p:cNvPr>
          <p:cNvSpPr/>
          <p:nvPr/>
        </p:nvSpPr>
        <p:spPr>
          <a:xfrm>
            <a:off x="3783857" y="-31137"/>
            <a:ext cx="3102610" cy="310261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13CEAB04-8B8D-0CBC-FF6E-F728474DD781}"/>
              </a:ext>
            </a:extLst>
          </p:cNvPr>
          <p:cNvSpPr/>
          <p:nvPr/>
        </p:nvSpPr>
        <p:spPr>
          <a:xfrm>
            <a:off x="3512567" y="5214288"/>
            <a:ext cx="2175152" cy="217515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FCCC1F50-E3B1-D783-AC10-A847F950DD75}"/>
              </a:ext>
            </a:extLst>
          </p:cNvPr>
          <p:cNvSpPr/>
          <p:nvPr/>
        </p:nvSpPr>
        <p:spPr>
          <a:xfrm>
            <a:off x="330662" y="1710201"/>
            <a:ext cx="2444380" cy="244438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528736" y="1668767"/>
            <a:ext cx="10918722" cy="5019581"/>
            <a:chOff x="-324544" y="2132856"/>
            <a:chExt cx="9217024" cy="4320480"/>
          </a:xfrm>
        </p:grpSpPr>
        <p:cxnSp>
          <p:nvCxnSpPr>
            <p:cNvPr id="3" name="Straight Connector 2"/>
            <p:cNvCxnSpPr/>
            <p:nvPr/>
          </p:nvCxnSpPr>
          <p:spPr>
            <a:xfrm>
              <a:off x="1763688" y="4149080"/>
              <a:ext cx="216024" cy="4046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491880" y="4941168"/>
              <a:ext cx="216024" cy="4046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004048" y="3212976"/>
              <a:ext cx="216024" cy="4046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660232" y="3933056"/>
              <a:ext cx="216024" cy="4046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24544" y="4581128"/>
              <a:ext cx="2304256" cy="187220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148064" y="3573016"/>
              <a:ext cx="1512168" cy="360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660232" y="2132856"/>
              <a:ext cx="2232248" cy="18002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979712" y="4581128"/>
              <a:ext cx="1512168" cy="360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491880" y="3573016"/>
              <a:ext cx="1683879" cy="136815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1835696" y="4437112"/>
              <a:ext cx="360040" cy="3600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7" name="Oval 16"/>
            <p:cNvSpPr/>
            <p:nvPr/>
          </p:nvSpPr>
          <p:spPr>
            <a:xfrm>
              <a:off x="3347864" y="4797152"/>
              <a:ext cx="360040" cy="3600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Oval 17"/>
            <p:cNvSpPr/>
            <p:nvPr/>
          </p:nvSpPr>
          <p:spPr>
            <a:xfrm>
              <a:off x="5004048" y="3429000"/>
              <a:ext cx="360040" cy="3600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Oval 18"/>
            <p:cNvSpPr/>
            <p:nvPr/>
          </p:nvSpPr>
          <p:spPr>
            <a:xfrm>
              <a:off x="6444208" y="3717032"/>
              <a:ext cx="360040" cy="3600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24" name="Text Placeholder 7">
            <a:extLst>
              <a:ext uri="{FF2B5EF4-FFF2-40B4-BE49-F238E27FC236}">
                <a16:creationId xmlns:a16="http://schemas.microsoft.com/office/drawing/2014/main" id="{DCD8D89A-460C-4128-9332-15287D5F221E}"/>
              </a:ext>
            </a:extLst>
          </p:cNvPr>
          <p:cNvSpPr>
            <a:spLocks noGrp="1"/>
          </p:cNvSpPr>
          <p:nvPr>
            <p:ph type="body" sz="quarter" idx="13" hasCustomPrompt="1"/>
          </p:nvPr>
        </p:nvSpPr>
        <p:spPr>
          <a:xfrm>
            <a:off x="4248205" y="683334"/>
            <a:ext cx="2688300" cy="1546058"/>
          </a:xfrm>
          <a:prstGeom prst="rect">
            <a:avLst/>
          </a:prstGeom>
        </p:spPr>
        <p:txBody>
          <a:bodyPr anchor="ctr">
            <a:noAutofit/>
          </a:bodyPr>
          <a:lstStyle>
            <a:lvl1pPr marL="0" indent="0">
              <a:buNone/>
              <a:defRPr sz="16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5" name="Text Placeholder 7">
            <a:extLst>
              <a:ext uri="{FF2B5EF4-FFF2-40B4-BE49-F238E27FC236}">
                <a16:creationId xmlns:a16="http://schemas.microsoft.com/office/drawing/2014/main" id="{D186B1A1-C915-40C7-A405-956FF1906593}"/>
              </a:ext>
            </a:extLst>
          </p:cNvPr>
          <p:cNvSpPr>
            <a:spLocks noGrp="1"/>
          </p:cNvSpPr>
          <p:nvPr>
            <p:ph type="body" sz="quarter" idx="14" hasCustomPrompt="1"/>
          </p:nvPr>
        </p:nvSpPr>
        <p:spPr>
          <a:xfrm>
            <a:off x="7468056" y="4628608"/>
            <a:ext cx="2529813" cy="1546058"/>
          </a:xfrm>
          <a:prstGeom prst="rect">
            <a:avLst/>
          </a:prstGeom>
        </p:spPr>
        <p:txBody>
          <a:bodyPr anchor="ctr">
            <a:noAutofit/>
          </a:bodyPr>
          <a:lstStyle>
            <a:lvl1pPr marL="0" indent="0">
              <a:buNone/>
              <a:defRPr sz="16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6" name="Text Placeholder 7">
            <a:extLst>
              <a:ext uri="{FF2B5EF4-FFF2-40B4-BE49-F238E27FC236}">
                <a16:creationId xmlns:a16="http://schemas.microsoft.com/office/drawing/2014/main" id="{9731D794-CDE7-472F-93CF-2159734E1AD6}"/>
              </a:ext>
            </a:extLst>
          </p:cNvPr>
          <p:cNvSpPr>
            <a:spLocks noGrp="1"/>
          </p:cNvSpPr>
          <p:nvPr>
            <p:ph type="body" sz="quarter" idx="15" hasCustomPrompt="1"/>
          </p:nvPr>
        </p:nvSpPr>
        <p:spPr>
          <a:xfrm>
            <a:off x="602269" y="2150633"/>
            <a:ext cx="2281096" cy="1546058"/>
          </a:xfrm>
          <a:prstGeom prst="rect">
            <a:avLst/>
          </a:prstGeom>
        </p:spPr>
        <p:txBody>
          <a:bodyPr anchor="ctr">
            <a:noAutofit/>
          </a:bodyPr>
          <a:lstStyle>
            <a:lvl1pPr marL="0" indent="0">
              <a:buNone/>
              <a:defRPr sz="16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7" name="Text Placeholder 7">
            <a:extLst>
              <a:ext uri="{FF2B5EF4-FFF2-40B4-BE49-F238E27FC236}">
                <a16:creationId xmlns:a16="http://schemas.microsoft.com/office/drawing/2014/main" id="{36AACBA0-38B2-4B81-9CF5-49BCBC34646D}"/>
              </a:ext>
            </a:extLst>
          </p:cNvPr>
          <p:cNvSpPr>
            <a:spLocks noGrp="1"/>
          </p:cNvSpPr>
          <p:nvPr>
            <p:ph type="body" sz="quarter" idx="16" hasCustomPrompt="1"/>
          </p:nvPr>
        </p:nvSpPr>
        <p:spPr>
          <a:xfrm>
            <a:off x="3661210" y="5559505"/>
            <a:ext cx="1920213" cy="1440160"/>
          </a:xfrm>
          <a:prstGeom prst="rect">
            <a:avLst/>
          </a:prstGeom>
        </p:spPr>
        <p:txBody>
          <a:bodyPr anchor="ctr">
            <a:noAutofit/>
          </a:bodyPr>
          <a:lstStyle>
            <a:lvl1pPr marL="0" indent="0">
              <a:buNone/>
              <a:defRPr sz="16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pic>
        <p:nvPicPr>
          <p:cNvPr id="8" name="Picture 7">
            <a:extLst>
              <a:ext uri="{FF2B5EF4-FFF2-40B4-BE49-F238E27FC236}">
                <a16:creationId xmlns:a16="http://schemas.microsoft.com/office/drawing/2014/main" id="{652D4D0E-8CEA-5129-7E79-3E2EC4B8640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9" name="TextBox 8">
            <a:extLst>
              <a:ext uri="{FF2B5EF4-FFF2-40B4-BE49-F238E27FC236}">
                <a16:creationId xmlns:a16="http://schemas.microsoft.com/office/drawing/2014/main" id="{309825AB-2D47-FBCB-AEEA-F00721A08877}"/>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15" name="Straight Connector 14">
            <a:extLst>
              <a:ext uri="{FF2B5EF4-FFF2-40B4-BE49-F238E27FC236}">
                <a16:creationId xmlns:a16="http://schemas.microsoft.com/office/drawing/2014/main" id="{75025419-D852-9452-4DED-C10A61814442}"/>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22365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1_Upper graphic and icon IT">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90AB236-1F92-DD57-E536-95FE1DA281CB}"/>
              </a:ext>
            </a:extLst>
          </p:cNvPr>
          <p:cNvSpPr/>
          <p:nvPr/>
        </p:nvSpPr>
        <p:spPr>
          <a:xfrm>
            <a:off x="541690" y="2355581"/>
            <a:ext cx="2592467" cy="259246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4154FE39-165D-11B4-19F8-BD2E0A776C1C}"/>
              </a:ext>
            </a:extLst>
          </p:cNvPr>
          <p:cNvSpPr/>
          <p:nvPr/>
        </p:nvSpPr>
        <p:spPr>
          <a:xfrm>
            <a:off x="9200766" y="3999170"/>
            <a:ext cx="3525629" cy="352562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1EBFC213-D924-1F93-1603-221AFFF05607}"/>
              </a:ext>
            </a:extLst>
          </p:cNvPr>
          <p:cNvSpPr/>
          <p:nvPr/>
        </p:nvSpPr>
        <p:spPr>
          <a:xfrm>
            <a:off x="4158905" y="1414596"/>
            <a:ext cx="4429957" cy="442995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5658E428-8830-4420-813B-D789BF8941C2}"/>
              </a:ext>
            </a:extLst>
          </p:cNvPr>
          <p:cNvSpPr/>
          <p:nvPr/>
        </p:nvSpPr>
        <p:spPr>
          <a:xfrm>
            <a:off x="8452908" y="2649246"/>
            <a:ext cx="1963572" cy="1915390"/>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Oval 8">
            <a:extLst>
              <a:ext uri="{FF2B5EF4-FFF2-40B4-BE49-F238E27FC236}">
                <a16:creationId xmlns:a16="http://schemas.microsoft.com/office/drawing/2014/main" id="{785E1E6B-194A-4CCC-BA67-39111B5A941A}"/>
              </a:ext>
            </a:extLst>
          </p:cNvPr>
          <p:cNvSpPr/>
          <p:nvPr/>
        </p:nvSpPr>
        <p:spPr>
          <a:xfrm>
            <a:off x="-819689" y="4026193"/>
            <a:ext cx="1960009" cy="1911914"/>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2" name="Text Placeholder 7">
            <a:extLst>
              <a:ext uri="{FF2B5EF4-FFF2-40B4-BE49-F238E27FC236}">
                <a16:creationId xmlns:a16="http://schemas.microsoft.com/office/drawing/2014/main" id="{94012A16-25C0-42E6-A4A9-3D09E84B53BC}"/>
              </a:ext>
            </a:extLst>
          </p:cNvPr>
          <p:cNvSpPr>
            <a:spLocks noGrp="1"/>
          </p:cNvSpPr>
          <p:nvPr>
            <p:ph type="body" sz="quarter" idx="13" hasCustomPrompt="1"/>
          </p:nvPr>
        </p:nvSpPr>
        <p:spPr>
          <a:xfrm>
            <a:off x="4561054" y="2835056"/>
            <a:ext cx="3628028" cy="1929561"/>
          </a:xfrm>
          <a:prstGeom prst="rect">
            <a:avLst/>
          </a:prstGeom>
        </p:spPr>
        <p:txBody>
          <a:bodyPr anchor="ctr">
            <a:noAutofit/>
          </a:bodyPr>
          <a:lstStyle>
            <a:lvl1pPr marL="0" indent="0">
              <a:buNone/>
              <a:defRPr sz="18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3" name="Text Placeholder 7">
            <a:extLst>
              <a:ext uri="{FF2B5EF4-FFF2-40B4-BE49-F238E27FC236}">
                <a16:creationId xmlns:a16="http://schemas.microsoft.com/office/drawing/2014/main" id="{F7E148F7-F650-4C99-AD55-DC9BCDF07D55}"/>
              </a:ext>
            </a:extLst>
          </p:cNvPr>
          <p:cNvSpPr>
            <a:spLocks noGrp="1"/>
          </p:cNvSpPr>
          <p:nvPr>
            <p:ph type="body" sz="quarter" idx="14" hasCustomPrompt="1"/>
          </p:nvPr>
        </p:nvSpPr>
        <p:spPr>
          <a:xfrm>
            <a:off x="9552384" y="4768460"/>
            <a:ext cx="2639616" cy="1612868"/>
          </a:xfrm>
          <a:prstGeom prst="rect">
            <a:avLst/>
          </a:prstGeom>
        </p:spPr>
        <p:txBody>
          <a:bodyPr anchor="ctr">
            <a:noAutofit/>
          </a:bodyPr>
          <a:lstStyle>
            <a:lvl1pPr marL="0" indent="0">
              <a:buNone/>
              <a:defRPr sz="16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4" name="Text Placeholder 7">
            <a:extLst>
              <a:ext uri="{FF2B5EF4-FFF2-40B4-BE49-F238E27FC236}">
                <a16:creationId xmlns:a16="http://schemas.microsoft.com/office/drawing/2014/main" id="{58277CAC-FE02-47D7-8614-EC2DC3D8817A}"/>
              </a:ext>
            </a:extLst>
          </p:cNvPr>
          <p:cNvSpPr>
            <a:spLocks noGrp="1"/>
          </p:cNvSpPr>
          <p:nvPr>
            <p:ph type="body" sz="quarter" idx="15" hasCustomPrompt="1"/>
          </p:nvPr>
        </p:nvSpPr>
        <p:spPr>
          <a:xfrm>
            <a:off x="874102" y="2856546"/>
            <a:ext cx="2016225" cy="1546058"/>
          </a:xfrm>
          <a:prstGeom prst="rect">
            <a:avLst/>
          </a:prstGeom>
        </p:spPr>
        <p:txBody>
          <a:bodyPr anchor="ctr">
            <a:noAutofit/>
          </a:bodyPr>
          <a:lstStyle>
            <a:lvl1pPr marL="0" indent="0">
              <a:buNone/>
              <a:defRPr sz="16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7" name="Oval 16">
            <a:extLst>
              <a:ext uri="{FF2B5EF4-FFF2-40B4-BE49-F238E27FC236}">
                <a16:creationId xmlns:a16="http://schemas.microsoft.com/office/drawing/2014/main" id="{7EE26252-3F80-492E-A2F2-C4364708F865}"/>
              </a:ext>
            </a:extLst>
          </p:cNvPr>
          <p:cNvSpPr/>
          <p:nvPr/>
        </p:nvSpPr>
        <p:spPr>
          <a:xfrm>
            <a:off x="2373273" y="990817"/>
            <a:ext cx="2284696" cy="2228634"/>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4B60CF5F-84D3-8E2A-7812-5A1A7758A0D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6" name="TextBox 5">
            <a:extLst>
              <a:ext uri="{FF2B5EF4-FFF2-40B4-BE49-F238E27FC236}">
                <a16:creationId xmlns:a16="http://schemas.microsoft.com/office/drawing/2014/main" id="{EA4B3E83-7B80-63FA-5EB8-A20FA473CD22}"/>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7" name="Straight Connector 6">
            <a:extLst>
              <a:ext uri="{FF2B5EF4-FFF2-40B4-BE49-F238E27FC236}">
                <a16:creationId xmlns:a16="http://schemas.microsoft.com/office/drawing/2014/main" id="{EF734E1A-DC01-00E2-EE39-78DA3599BE89}"/>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0587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NHS NSS Cover Slide 3">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223FF8A-8A98-550C-F2EE-5BF11E3B9CA8}"/>
              </a:ext>
            </a:extLst>
          </p:cNvPr>
          <p:cNvSpPr/>
          <p:nvPr/>
        </p:nvSpPr>
        <p:spPr>
          <a:xfrm>
            <a:off x="6384032" y="1661555"/>
            <a:ext cx="6509287" cy="6509287"/>
          </a:xfrm>
          <a:prstGeom prst="ellipse">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p:cNvSpPr/>
          <p:nvPr/>
        </p:nvSpPr>
        <p:spPr>
          <a:xfrm>
            <a:off x="4612518" y="1663465"/>
            <a:ext cx="2483768" cy="2492896"/>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latin typeface="Arial" pitchFamily="34" charset="0"/>
              <a:cs typeface="Arial" pitchFamily="34" charset="0"/>
            </a:endParaRPr>
          </a:p>
        </p:txBody>
      </p:sp>
      <p:sp>
        <p:nvSpPr>
          <p:cNvPr id="6" name="Text Placeholder 7">
            <a:extLst>
              <a:ext uri="{FF2B5EF4-FFF2-40B4-BE49-F238E27FC236}">
                <a16:creationId xmlns:a16="http://schemas.microsoft.com/office/drawing/2014/main" id="{51FC284C-1261-44ED-8713-41F8E9DF4679}"/>
              </a:ext>
            </a:extLst>
          </p:cNvPr>
          <p:cNvSpPr>
            <a:spLocks noGrp="1"/>
          </p:cNvSpPr>
          <p:nvPr>
            <p:ph type="body" sz="quarter" idx="10" hasCustomPrompt="1"/>
          </p:nvPr>
        </p:nvSpPr>
        <p:spPr>
          <a:xfrm>
            <a:off x="4769663" y="2452713"/>
            <a:ext cx="2008842" cy="914400"/>
          </a:xfrm>
          <a:prstGeom prst="rect">
            <a:avLst/>
          </a:prstGeom>
        </p:spPr>
        <p:txBody>
          <a:bodyPr anchor="ctr">
            <a:noAutofit/>
          </a:bodyPr>
          <a:lstStyle>
            <a:lvl1pPr marL="0" indent="0">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sp>
        <p:nvSpPr>
          <p:cNvPr id="10" name="Title 1">
            <a:extLst>
              <a:ext uri="{FF2B5EF4-FFF2-40B4-BE49-F238E27FC236}">
                <a16:creationId xmlns:a16="http://schemas.microsoft.com/office/drawing/2014/main" id="{A4B96E15-F38D-4F2B-BC3B-1E754C49FA6A}"/>
              </a:ext>
            </a:extLst>
          </p:cNvPr>
          <p:cNvSpPr>
            <a:spLocks noGrp="1"/>
          </p:cNvSpPr>
          <p:nvPr>
            <p:ph type="title"/>
          </p:nvPr>
        </p:nvSpPr>
        <p:spPr>
          <a:xfrm>
            <a:off x="388565" y="4704886"/>
            <a:ext cx="6283499" cy="1143000"/>
          </a:xfrm>
          <a:prstGeom prst="rect">
            <a:avLst/>
          </a:prstGeom>
        </p:spPr>
        <p:txBody>
          <a:bodyPr/>
          <a:lstStyle>
            <a:lvl1pPr algn="l">
              <a:defRPr b="1">
                <a:solidFill>
                  <a:schemeClr val="accent1"/>
                </a:solidFill>
              </a:defRPr>
            </a:lvl1pPr>
          </a:lstStyle>
          <a:p>
            <a:r>
              <a:rPr lang="en-US"/>
              <a:t>Click to edit Master title style</a:t>
            </a:r>
            <a:endParaRPr lang="en-GB" dirty="0"/>
          </a:p>
        </p:txBody>
      </p:sp>
      <p:sp>
        <p:nvSpPr>
          <p:cNvPr id="5" name="Text Placeholder 4">
            <a:extLst>
              <a:ext uri="{FF2B5EF4-FFF2-40B4-BE49-F238E27FC236}">
                <a16:creationId xmlns:a16="http://schemas.microsoft.com/office/drawing/2014/main" id="{C324E2E6-6D7E-E9B5-E1B1-62B614F858DF}"/>
              </a:ext>
            </a:extLst>
          </p:cNvPr>
          <p:cNvSpPr>
            <a:spLocks noGrp="1"/>
          </p:cNvSpPr>
          <p:nvPr>
            <p:ph type="body" sz="quarter" idx="11"/>
          </p:nvPr>
        </p:nvSpPr>
        <p:spPr>
          <a:xfrm>
            <a:off x="388938" y="6092825"/>
            <a:ext cx="5419725" cy="504825"/>
          </a:xfrm>
        </p:spPr>
        <p:txBody>
          <a:bodyPr/>
          <a:lstStyle>
            <a:lvl2pPr marL="457200" indent="0">
              <a:buNone/>
              <a:defRPr/>
            </a:lvl2pPr>
          </a:lstStyle>
          <a:p>
            <a:pPr lvl="0"/>
            <a:r>
              <a:rPr lang="en-US"/>
              <a:t>Click to edit Master text styles</a:t>
            </a:r>
          </a:p>
        </p:txBody>
      </p:sp>
      <p:pic>
        <p:nvPicPr>
          <p:cNvPr id="3" name="Picture 2">
            <a:extLst>
              <a:ext uri="{FF2B5EF4-FFF2-40B4-BE49-F238E27FC236}">
                <a16:creationId xmlns:a16="http://schemas.microsoft.com/office/drawing/2014/main" id="{B25F121D-A179-3E99-F105-16900877E3B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4" name="TextBox 3">
            <a:extLst>
              <a:ext uri="{FF2B5EF4-FFF2-40B4-BE49-F238E27FC236}">
                <a16:creationId xmlns:a16="http://schemas.microsoft.com/office/drawing/2014/main" id="{9D731017-C41D-32D8-F67B-5BC271E81A08}"/>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7" name="Straight Connector 6">
            <a:extLst>
              <a:ext uri="{FF2B5EF4-FFF2-40B4-BE49-F238E27FC236}">
                <a16:creationId xmlns:a16="http://schemas.microsoft.com/office/drawing/2014/main" id="{4CFB4548-73C5-9CC7-1DA4-F967A91AED39}"/>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7696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2_Upper graphic and icon IT">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A40D417-7568-B15D-84E5-528AA5CCB765}"/>
              </a:ext>
            </a:extLst>
          </p:cNvPr>
          <p:cNvSpPr/>
          <p:nvPr/>
        </p:nvSpPr>
        <p:spPr>
          <a:xfrm>
            <a:off x="541690" y="2355581"/>
            <a:ext cx="2592467" cy="259246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474AE3C1-BB60-1BD7-7E68-BF8FBB770C2F}"/>
              </a:ext>
            </a:extLst>
          </p:cNvPr>
          <p:cNvSpPr/>
          <p:nvPr/>
        </p:nvSpPr>
        <p:spPr>
          <a:xfrm>
            <a:off x="9200766" y="3999170"/>
            <a:ext cx="3525629" cy="352562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a:extLst>
              <a:ext uri="{FF2B5EF4-FFF2-40B4-BE49-F238E27FC236}">
                <a16:creationId xmlns:a16="http://schemas.microsoft.com/office/drawing/2014/main" id="{2112C03D-00CF-3458-3438-8A9EFC4327BF}"/>
              </a:ext>
            </a:extLst>
          </p:cNvPr>
          <p:cNvSpPr/>
          <p:nvPr/>
        </p:nvSpPr>
        <p:spPr>
          <a:xfrm>
            <a:off x="4158905" y="1414596"/>
            <a:ext cx="4429957" cy="442995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5658E428-8830-4420-813B-D789BF8941C2}"/>
              </a:ext>
            </a:extLst>
          </p:cNvPr>
          <p:cNvSpPr/>
          <p:nvPr/>
        </p:nvSpPr>
        <p:spPr>
          <a:xfrm>
            <a:off x="8452908" y="2649246"/>
            <a:ext cx="1963572" cy="1915390"/>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Oval 8">
            <a:extLst>
              <a:ext uri="{FF2B5EF4-FFF2-40B4-BE49-F238E27FC236}">
                <a16:creationId xmlns:a16="http://schemas.microsoft.com/office/drawing/2014/main" id="{785E1E6B-194A-4CCC-BA67-39111B5A941A}"/>
              </a:ext>
            </a:extLst>
          </p:cNvPr>
          <p:cNvSpPr/>
          <p:nvPr/>
        </p:nvSpPr>
        <p:spPr>
          <a:xfrm>
            <a:off x="-819689" y="4026193"/>
            <a:ext cx="1960009" cy="1911914"/>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Text Placeholder 7">
            <a:extLst>
              <a:ext uri="{FF2B5EF4-FFF2-40B4-BE49-F238E27FC236}">
                <a16:creationId xmlns:a16="http://schemas.microsoft.com/office/drawing/2014/main" id="{F7E148F7-F650-4C99-AD55-DC9BCDF07D55}"/>
              </a:ext>
            </a:extLst>
          </p:cNvPr>
          <p:cNvSpPr>
            <a:spLocks noGrp="1"/>
          </p:cNvSpPr>
          <p:nvPr>
            <p:ph type="body" sz="quarter" idx="14" hasCustomPrompt="1"/>
          </p:nvPr>
        </p:nvSpPr>
        <p:spPr>
          <a:xfrm>
            <a:off x="9552384" y="4768460"/>
            <a:ext cx="2639616" cy="1612868"/>
          </a:xfrm>
          <a:prstGeom prst="rect">
            <a:avLst/>
          </a:prstGeom>
        </p:spPr>
        <p:txBody>
          <a:bodyPr anchor="ctr">
            <a:noAutofit/>
          </a:bodyPr>
          <a:lstStyle>
            <a:lvl1pPr marL="0" indent="0">
              <a:buNone/>
              <a:defRPr sz="16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4" name="Text Placeholder 7">
            <a:extLst>
              <a:ext uri="{FF2B5EF4-FFF2-40B4-BE49-F238E27FC236}">
                <a16:creationId xmlns:a16="http://schemas.microsoft.com/office/drawing/2014/main" id="{58277CAC-FE02-47D7-8614-EC2DC3D8817A}"/>
              </a:ext>
            </a:extLst>
          </p:cNvPr>
          <p:cNvSpPr>
            <a:spLocks noGrp="1"/>
          </p:cNvSpPr>
          <p:nvPr>
            <p:ph type="body" sz="quarter" idx="15" hasCustomPrompt="1"/>
          </p:nvPr>
        </p:nvSpPr>
        <p:spPr>
          <a:xfrm>
            <a:off x="874102" y="2856546"/>
            <a:ext cx="2016225" cy="1546058"/>
          </a:xfrm>
          <a:prstGeom prst="rect">
            <a:avLst/>
          </a:prstGeom>
        </p:spPr>
        <p:txBody>
          <a:bodyPr anchor="ctr">
            <a:noAutofit/>
          </a:bodyPr>
          <a:lstStyle>
            <a:lvl1pPr marL="0" indent="0">
              <a:buNone/>
              <a:defRPr sz="16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9" name="Oval 18">
            <a:extLst>
              <a:ext uri="{FF2B5EF4-FFF2-40B4-BE49-F238E27FC236}">
                <a16:creationId xmlns:a16="http://schemas.microsoft.com/office/drawing/2014/main" id="{94328F02-96CE-4A1E-9B2C-98C0125F8D40}"/>
              </a:ext>
            </a:extLst>
          </p:cNvPr>
          <p:cNvSpPr/>
          <p:nvPr/>
        </p:nvSpPr>
        <p:spPr>
          <a:xfrm>
            <a:off x="2373273" y="990817"/>
            <a:ext cx="2284696" cy="2228634"/>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a:extLst>
              <a:ext uri="{FF2B5EF4-FFF2-40B4-BE49-F238E27FC236}">
                <a16:creationId xmlns:a16="http://schemas.microsoft.com/office/drawing/2014/main" id="{B800D427-E5F4-2AA4-C278-07504D4A23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7889" y="2081686"/>
            <a:ext cx="4620973" cy="31402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585D228-A384-5D7C-4B29-3BB9F9FF74E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6" name="TextBox 5">
            <a:extLst>
              <a:ext uri="{FF2B5EF4-FFF2-40B4-BE49-F238E27FC236}">
                <a16:creationId xmlns:a16="http://schemas.microsoft.com/office/drawing/2014/main" id="{F278B11B-B19A-EA37-1686-FE132B7F8F56}"/>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10" name="Straight Connector 9">
            <a:extLst>
              <a:ext uri="{FF2B5EF4-FFF2-40B4-BE49-F238E27FC236}">
                <a16:creationId xmlns:a16="http://schemas.microsoft.com/office/drawing/2014/main" id="{9BFFC91B-4EE3-370D-5CF0-DFCBB1E64949}"/>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1053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3_Upper graphic and icon IT">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A40D417-7568-B15D-84E5-528AA5CCB765}"/>
              </a:ext>
            </a:extLst>
          </p:cNvPr>
          <p:cNvSpPr/>
          <p:nvPr/>
        </p:nvSpPr>
        <p:spPr>
          <a:xfrm>
            <a:off x="541690" y="2355581"/>
            <a:ext cx="2592467" cy="259246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474AE3C1-BB60-1BD7-7E68-BF8FBB770C2F}"/>
              </a:ext>
            </a:extLst>
          </p:cNvPr>
          <p:cNvSpPr/>
          <p:nvPr/>
        </p:nvSpPr>
        <p:spPr>
          <a:xfrm>
            <a:off x="9200766" y="3999170"/>
            <a:ext cx="3525629" cy="352562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a:extLst>
              <a:ext uri="{FF2B5EF4-FFF2-40B4-BE49-F238E27FC236}">
                <a16:creationId xmlns:a16="http://schemas.microsoft.com/office/drawing/2014/main" id="{2112C03D-00CF-3458-3438-8A9EFC4327BF}"/>
              </a:ext>
            </a:extLst>
          </p:cNvPr>
          <p:cNvSpPr/>
          <p:nvPr/>
        </p:nvSpPr>
        <p:spPr>
          <a:xfrm>
            <a:off x="4158905" y="1414596"/>
            <a:ext cx="4429957" cy="442995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785E1E6B-194A-4CCC-BA67-39111B5A941A}"/>
              </a:ext>
            </a:extLst>
          </p:cNvPr>
          <p:cNvSpPr/>
          <p:nvPr/>
        </p:nvSpPr>
        <p:spPr>
          <a:xfrm>
            <a:off x="-819689" y="4026193"/>
            <a:ext cx="1960009" cy="1911914"/>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Text Placeholder 7">
            <a:extLst>
              <a:ext uri="{FF2B5EF4-FFF2-40B4-BE49-F238E27FC236}">
                <a16:creationId xmlns:a16="http://schemas.microsoft.com/office/drawing/2014/main" id="{F7E148F7-F650-4C99-AD55-DC9BCDF07D55}"/>
              </a:ext>
            </a:extLst>
          </p:cNvPr>
          <p:cNvSpPr>
            <a:spLocks noGrp="1"/>
          </p:cNvSpPr>
          <p:nvPr>
            <p:ph type="body" sz="quarter" idx="14" hasCustomPrompt="1"/>
          </p:nvPr>
        </p:nvSpPr>
        <p:spPr>
          <a:xfrm>
            <a:off x="9552384" y="4768460"/>
            <a:ext cx="2639616" cy="1612868"/>
          </a:xfrm>
          <a:prstGeom prst="rect">
            <a:avLst/>
          </a:prstGeom>
        </p:spPr>
        <p:txBody>
          <a:bodyPr anchor="ctr">
            <a:noAutofit/>
          </a:bodyPr>
          <a:lstStyle>
            <a:lvl1pPr marL="0" indent="0">
              <a:buNone/>
              <a:defRPr sz="16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4" name="Text Placeholder 7">
            <a:extLst>
              <a:ext uri="{FF2B5EF4-FFF2-40B4-BE49-F238E27FC236}">
                <a16:creationId xmlns:a16="http://schemas.microsoft.com/office/drawing/2014/main" id="{58277CAC-FE02-47D7-8614-EC2DC3D8817A}"/>
              </a:ext>
            </a:extLst>
          </p:cNvPr>
          <p:cNvSpPr>
            <a:spLocks noGrp="1"/>
          </p:cNvSpPr>
          <p:nvPr>
            <p:ph type="body" sz="quarter" idx="15" hasCustomPrompt="1"/>
          </p:nvPr>
        </p:nvSpPr>
        <p:spPr>
          <a:xfrm>
            <a:off x="874102" y="2856546"/>
            <a:ext cx="2016225" cy="1546058"/>
          </a:xfrm>
          <a:prstGeom prst="rect">
            <a:avLst/>
          </a:prstGeom>
        </p:spPr>
        <p:txBody>
          <a:bodyPr anchor="ctr">
            <a:noAutofit/>
          </a:bodyPr>
          <a:lstStyle>
            <a:lvl1pPr marL="0" indent="0">
              <a:buNone/>
              <a:defRPr sz="16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grpSp>
        <p:nvGrpSpPr>
          <p:cNvPr id="11" name="Group 10">
            <a:extLst>
              <a:ext uri="{FF2B5EF4-FFF2-40B4-BE49-F238E27FC236}">
                <a16:creationId xmlns:a16="http://schemas.microsoft.com/office/drawing/2014/main" id="{84D8C73A-212E-ACA7-0004-94109ED59DD5}"/>
              </a:ext>
            </a:extLst>
          </p:cNvPr>
          <p:cNvGrpSpPr/>
          <p:nvPr/>
        </p:nvGrpSpPr>
        <p:grpSpPr>
          <a:xfrm>
            <a:off x="3403883" y="659574"/>
            <a:ext cx="5940000" cy="5940000"/>
            <a:chOff x="3403883" y="659574"/>
            <a:chExt cx="5940000" cy="5940000"/>
          </a:xfrm>
        </p:grpSpPr>
        <p:pic>
          <p:nvPicPr>
            <p:cNvPr id="6" name="Picture 5">
              <a:extLst>
                <a:ext uri="{FF2B5EF4-FFF2-40B4-BE49-F238E27FC236}">
                  <a16:creationId xmlns:a16="http://schemas.microsoft.com/office/drawing/2014/main" id="{5D8A01FD-9A8C-8032-E99A-2D7262BB945E}"/>
                </a:ext>
              </a:extLst>
            </p:cNvPr>
            <p:cNvPicPr>
              <a:picLocks noChangeAspect="1"/>
            </p:cNvPicPr>
            <p:nvPr/>
          </p:nvPicPr>
          <p:blipFill>
            <a:blip r:embed="rId2"/>
            <a:stretch>
              <a:fillRect/>
            </a:stretch>
          </p:blipFill>
          <p:spPr>
            <a:xfrm flipH="1">
              <a:off x="4158905" y="1373344"/>
              <a:ext cx="4044133" cy="4111311"/>
            </a:xfrm>
            <a:prstGeom prst="rect">
              <a:avLst/>
            </a:prstGeom>
          </p:spPr>
        </p:pic>
        <p:sp>
          <p:nvSpPr>
            <p:cNvPr id="7" name="Circle: Hollow 6">
              <a:extLst>
                <a:ext uri="{FF2B5EF4-FFF2-40B4-BE49-F238E27FC236}">
                  <a16:creationId xmlns:a16="http://schemas.microsoft.com/office/drawing/2014/main" id="{4CF3EA14-857E-EBC8-DB47-D3A33158782B}"/>
                </a:ext>
              </a:extLst>
            </p:cNvPr>
            <p:cNvSpPr/>
            <p:nvPr/>
          </p:nvSpPr>
          <p:spPr>
            <a:xfrm>
              <a:off x="3403883" y="659574"/>
              <a:ext cx="5940000" cy="5940000"/>
            </a:xfrm>
            <a:prstGeom prst="donut">
              <a:avLst>
                <a:gd name="adj" fmla="val 12826"/>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Oval 18">
            <a:extLst>
              <a:ext uri="{FF2B5EF4-FFF2-40B4-BE49-F238E27FC236}">
                <a16:creationId xmlns:a16="http://schemas.microsoft.com/office/drawing/2014/main" id="{94328F02-96CE-4A1E-9B2C-98C0125F8D40}"/>
              </a:ext>
            </a:extLst>
          </p:cNvPr>
          <p:cNvSpPr/>
          <p:nvPr/>
        </p:nvSpPr>
        <p:spPr>
          <a:xfrm>
            <a:off x="2373273" y="990817"/>
            <a:ext cx="2284696" cy="2228634"/>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5658E428-8830-4420-813B-D789BF8941C2}"/>
              </a:ext>
            </a:extLst>
          </p:cNvPr>
          <p:cNvSpPr/>
          <p:nvPr/>
        </p:nvSpPr>
        <p:spPr>
          <a:xfrm>
            <a:off x="8452908" y="2649246"/>
            <a:ext cx="1963572" cy="1915390"/>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5" name="Picture 4">
            <a:extLst>
              <a:ext uri="{FF2B5EF4-FFF2-40B4-BE49-F238E27FC236}">
                <a16:creationId xmlns:a16="http://schemas.microsoft.com/office/drawing/2014/main" id="{5289737E-BD7E-FC73-C79E-671C695CB17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10" name="TextBox 9">
            <a:extLst>
              <a:ext uri="{FF2B5EF4-FFF2-40B4-BE49-F238E27FC236}">
                <a16:creationId xmlns:a16="http://schemas.microsoft.com/office/drawing/2014/main" id="{E7A08314-4FFC-D7AE-F882-268C286C1DCF}"/>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12" name="Straight Connector 11">
            <a:extLst>
              <a:ext uri="{FF2B5EF4-FFF2-40B4-BE49-F238E27FC236}">
                <a16:creationId xmlns:a16="http://schemas.microsoft.com/office/drawing/2014/main" id="{ABB34CD4-45CE-2434-2202-6B6F3EA2BDEC}"/>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31843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4_Upper graphic and icon IT">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A40D417-7568-B15D-84E5-528AA5CCB765}"/>
              </a:ext>
            </a:extLst>
          </p:cNvPr>
          <p:cNvSpPr/>
          <p:nvPr/>
        </p:nvSpPr>
        <p:spPr>
          <a:xfrm>
            <a:off x="541690" y="2355581"/>
            <a:ext cx="2592467" cy="259246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474AE3C1-BB60-1BD7-7E68-BF8FBB770C2F}"/>
              </a:ext>
            </a:extLst>
          </p:cNvPr>
          <p:cNvSpPr/>
          <p:nvPr/>
        </p:nvSpPr>
        <p:spPr>
          <a:xfrm>
            <a:off x="9200766" y="3999170"/>
            <a:ext cx="3525629" cy="352562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a:extLst>
              <a:ext uri="{FF2B5EF4-FFF2-40B4-BE49-F238E27FC236}">
                <a16:creationId xmlns:a16="http://schemas.microsoft.com/office/drawing/2014/main" id="{2112C03D-00CF-3458-3438-8A9EFC4327BF}"/>
              </a:ext>
            </a:extLst>
          </p:cNvPr>
          <p:cNvSpPr/>
          <p:nvPr/>
        </p:nvSpPr>
        <p:spPr>
          <a:xfrm>
            <a:off x="4158905" y="1414596"/>
            <a:ext cx="4429957" cy="442995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5658E428-8830-4420-813B-D789BF8941C2}"/>
              </a:ext>
            </a:extLst>
          </p:cNvPr>
          <p:cNvSpPr/>
          <p:nvPr/>
        </p:nvSpPr>
        <p:spPr>
          <a:xfrm>
            <a:off x="8452908" y="2649246"/>
            <a:ext cx="1963572" cy="1915390"/>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Oval 8">
            <a:extLst>
              <a:ext uri="{FF2B5EF4-FFF2-40B4-BE49-F238E27FC236}">
                <a16:creationId xmlns:a16="http://schemas.microsoft.com/office/drawing/2014/main" id="{785E1E6B-194A-4CCC-BA67-39111B5A941A}"/>
              </a:ext>
            </a:extLst>
          </p:cNvPr>
          <p:cNvSpPr/>
          <p:nvPr/>
        </p:nvSpPr>
        <p:spPr>
          <a:xfrm>
            <a:off x="-819689" y="4026193"/>
            <a:ext cx="1960009" cy="1911914"/>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Text Placeholder 7">
            <a:extLst>
              <a:ext uri="{FF2B5EF4-FFF2-40B4-BE49-F238E27FC236}">
                <a16:creationId xmlns:a16="http://schemas.microsoft.com/office/drawing/2014/main" id="{F7E148F7-F650-4C99-AD55-DC9BCDF07D55}"/>
              </a:ext>
            </a:extLst>
          </p:cNvPr>
          <p:cNvSpPr>
            <a:spLocks noGrp="1"/>
          </p:cNvSpPr>
          <p:nvPr>
            <p:ph type="body" sz="quarter" idx="14" hasCustomPrompt="1"/>
          </p:nvPr>
        </p:nvSpPr>
        <p:spPr>
          <a:xfrm>
            <a:off x="9552384" y="4768460"/>
            <a:ext cx="2639616" cy="1612868"/>
          </a:xfrm>
          <a:prstGeom prst="rect">
            <a:avLst/>
          </a:prstGeom>
        </p:spPr>
        <p:txBody>
          <a:bodyPr anchor="ctr">
            <a:noAutofit/>
          </a:bodyPr>
          <a:lstStyle>
            <a:lvl1pPr marL="0" indent="0">
              <a:buNone/>
              <a:defRPr sz="16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4" name="Text Placeholder 7">
            <a:extLst>
              <a:ext uri="{FF2B5EF4-FFF2-40B4-BE49-F238E27FC236}">
                <a16:creationId xmlns:a16="http://schemas.microsoft.com/office/drawing/2014/main" id="{58277CAC-FE02-47D7-8614-EC2DC3D8817A}"/>
              </a:ext>
            </a:extLst>
          </p:cNvPr>
          <p:cNvSpPr>
            <a:spLocks noGrp="1"/>
          </p:cNvSpPr>
          <p:nvPr>
            <p:ph type="body" sz="quarter" idx="15" hasCustomPrompt="1"/>
          </p:nvPr>
        </p:nvSpPr>
        <p:spPr>
          <a:xfrm>
            <a:off x="874102" y="2856546"/>
            <a:ext cx="2016225" cy="1546058"/>
          </a:xfrm>
          <a:prstGeom prst="rect">
            <a:avLst/>
          </a:prstGeom>
        </p:spPr>
        <p:txBody>
          <a:bodyPr anchor="ctr">
            <a:noAutofit/>
          </a:bodyPr>
          <a:lstStyle>
            <a:lvl1pPr marL="0" indent="0">
              <a:buNone/>
              <a:defRPr sz="16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9" name="Oval 18">
            <a:extLst>
              <a:ext uri="{FF2B5EF4-FFF2-40B4-BE49-F238E27FC236}">
                <a16:creationId xmlns:a16="http://schemas.microsoft.com/office/drawing/2014/main" id="{94328F02-96CE-4A1E-9B2C-98C0125F8D40}"/>
              </a:ext>
            </a:extLst>
          </p:cNvPr>
          <p:cNvSpPr/>
          <p:nvPr/>
        </p:nvSpPr>
        <p:spPr>
          <a:xfrm>
            <a:off x="2373273" y="990817"/>
            <a:ext cx="2284696" cy="2228634"/>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92B6DCBC-045F-12A2-AA4B-70C5086511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2112" y="1080697"/>
            <a:ext cx="4476750" cy="4953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9DCF097-CD02-83B5-AF9A-1D7DF00FA56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7" name="TextBox 6">
            <a:extLst>
              <a:ext uri="{FF2B5EF4-FFF2-40B4-BE49-F238E27FC236}">
                <a16:creationId xmlns:a16="http://schemas.microsoft.com/office/drawing/2014/main" id="{83910A27-349F-0997-5FB0-94A64AF270D6}"/>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10" name="Straight Connector 9">
            <a:extLst>
              <a:ext uri="{FF2B5EF4-FFF2-40B4-BE49-F238E27FC236}">
                <a16:creationId xmlns:a16="http://schemas.microsoft.com/office/drawing/2014/main" id="{546EDC2A-17A5-2237-32F2-322E383B5078}"/>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56736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5_Vertical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62DC9-1670-4F2C-9616-E70711414E65}"/>
              </a:ext>
            </a:extLst>
          </p:cNvPr>
          <p:cNvSpPr>
            <a:spLocks noGrp="1"/>
          </p:cNvSpPr>
          <p:nvPr>
            <p:ph type="title" hasCustomPrompt="1"/>
          </p:nvPr>
        </p:nvSpPr>
        <p:spPr>
          <a:xfrm>
            <a:off x="255125" y="6090304"/>
            <a:ext cx="9697077" cy="644214"/>
          </a:xfrm>
          <a:prstGeom prst="rect">
            <a:avLst/>
          </a:prstGeom>
        </p:spPr>
        <p:txBody>
          <a:bodyPr anchor="t">
            <a:normAutofit/>
          </a:bodyPr>
          <a:lstStyle>
            <a:lvl1pPr algn="l">
              <a:defRPr sz="3200" b="1">
                <a:solidFill>
                  <a:schemeClr val="bg1"/>
                </a:solidFill>
              </a:defRPr>
            </a:lvl1pPr>
          </a:lstStyle>
          <a:p>
            <a:r>
              <a:rPr lang="en-US" dirty="0"/>
              <a:t>Slide Title</a:t>
            </a:r>
            <a:endParaRPr lang="en-GB" dirty="0"/>
          </a:p>
        </p:txBody>
      </p:sp>
      <p:sp>
        <p:nvSpPr>
          <p:cNvPr id="11" name="Oval 10">
            <a:extLst>
              <a:ext uri="{FF2B5EF4-FFF2-40B4-BE49-F238E27FC236}">
                <a16:creationId xmlns:a16="http://schemas.microsoft.com/office/drawing/2014/main" id="{A3AA900D-2CB3-4AAB-A29B-220F17BA83EF}"/>
              </a:ext>
            </a:extLst>
          </p:cNvPr>
          <p:cNvSpPr/>
          <p:nvPr/>
        </p:nvSpPr>
        <p:spPr>
          <a:xfrm>
            <a:off x="4946010" y="-3432"/>
            <a:ext cx="2349319" cy="23493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Oval 13">
            <a:extLst>
              <a:ext uri="{FF2B5EF4-FFF2-40B4-BE49-F238E27FC236}">
                <a16:creationId xmlns:a16="http://schemas.microsoft.com/office/drawing/2014/main" id="{52B3027F-0CD8-4403-88D9-B008C2B97512}"/>
              </a:ext>
            </a:extLst>
          </p:cNvPr>
          <p:cNvSpPr/>
          <p:nvPr/>
        </p:nvSpPr>
        <p:spPr>
          <a:xfrm>
            <a:off x="2567608" y="1004681"/>
            <a:ext cx="2349319" cy="23493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Oval 16">
            <a:extLst>
              <a:ext uri="{FF2B5EF4-FFF2-40B4-BE49-F238E27FC236}">
                <a16:creationId xmlns:a16="http://schemas.microsoft.com/office/drawing/2014/main" id="{DFEDB776-767B-456F-8D4C-87F0B4F4B98D}"/>
              </a:ext>
            </a:extLst>
          </p:cNvPr>
          <p:cNvSpPr/>
          <p:nvPr/>
        </p:nvSpPr>
        <p:spPr>
          <a:xfrm>
            <a:off x="2567608" y="3551906"/>
            <a:ext cx="2349319" cy="23493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0" name="Oval 19">
            <a:extLst>
              <a:ext uri="{FF2B5EF4-FFF2-40B4-BE49-F238E27FC236}">
                <a16:creationId xmlns:a16="http://schemas.microsoft.com/office/drawing/2014/main" id="{321A4D0D-559D-4A7D-ADB5-F90915707149}"/>
              </a:ext>
            </a:extLst>
          </p:cNvPr>
          <p:cNvSpPr/>
          <p:nvPr/>
        </p:nvSpPr>
        <p:spPr>
          <a:xfrm>
            <a:off x="7320136" y="1004681"/>
            <a:ext cx="2349319" cy="23493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3" name="Oval 22">
            <a:extLst>
              <a:ext uri="{FF2B5EF4-FFF2-40B4-BE49-F238E27FC236}">
                <a16:creationId xmlns:a16="http://schemas.microsoft.com/office/drawing/2014/main" id="{1D03AE55-8FD3-48C8-B97E-4AC25D702655}"/>
              </a:ext>
            </a:extLst>
          </p:cNvPr>
          <p:cNvSpPr/>
          <p:nvPr/>
        </p:nvSpPr>
        <p:spPr>
          <a:xfrm>
            <a:off x="7320136" y="3551906"/>
            <a:ext cx="2349319" cy="23493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6" name="Oval 25">
            <a:extLst>
              <a:ext uri="{FF2B5EF4-FFF2-40B4-BE49-F238E27FC236}">
                <a16:creationId xmlns:a16="http://schemas.microsoft.com/office/drawing/2014/main" id="{02CB4D69-547C-47F4-9DBA-0756CDB16860}"/>
              </a:ext>
            </a:extLst>
          </p:cNvPr>
          <p:cNvSpPr/>
          <p:nvPr/>
        </p:nvSpPr>
        <p:spPr>
          <a:xfrm>
            <a:off x="4943872" y="4461065"/>
            <a:ext cx="2349319" cy="23493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Oval 2">
            <a:extLst>
              <a:ext uri="{FF2B5EF4-FFF2-40B4-BE49-F238E27FC236}">
                <a16:creationId xmlns:a16="http://schemas.microsoft.com/office/drawing/2014/main" id="{2180FC50-8D4E-EE53-8DB5-C35861DD9218}"/>
              </a:ext>
            </a:extLst>
          </p:cNvPr>
          <p:cNvSpPr/>
          <p:nvPr/>
        </p:nvSpPr>
        <p:spPr>
          <a:xfrm>
            <a:off x="3431704" y="1004681"/>
            <a:ext cx="5256584" cy="4896544"/>
          </a:xfrm>
          <a:prstGeom prst="ellipse">
            <a:avLst/>
          </a:prstGeom>
          <a:noFill/>
          <a:ln>
            <a:solidFill>
              <a:schemeClr val="bg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7">
            <a:extLst>
              <a:ext uri="{FF2B5EF4-FFF2-40B4-BE49-F238E27FC236}">
                <a16:creationId xmlns:a16="http://schemas.microsoft.com/office/drawing/2014/main" id="{2D846737-DA44-99A9-0A22-F0BA8104C7E1}"/>
              </a:ext>
            </a:extLst>
          </p:cNvPr>
          <p:cNvSpPr>
            <a:spLocks noGrp="1"/>
          </p:cNvSpPr>
          <p:nvPr>
            <p:ph type="body" sz="quarter" idx="11" hasCustomPrompt="1"/>
          </p:nvPr>
        </p:nvSpPr>
        <p:spPr>
          <a:xfrm>
            <a:off x="5192028" y="815602"/>
            <a:ext cx="1807943" cy="682953"/>
          </a:xfrm>
          <a:prstGeom prst="rect">
            <a:avLst/>
          </a:prstGeom>
        </p:spPr>
        <p:txBody>
          <a:bodyPr anchor="ctr">
            <a:noAutofit/>
          </a:bodyPr>
          <a:lstStyle>
            <a:lvl1pPr marL="0" indent="0">
              <a:buNone/>
              <a:defRPr sz="16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7" name="Text Placeholder 7">
            <a:extLst>
              <a:ext uri="{FF2B5EF4-FFF2-40B4-BE49-F238E27FC236}">
                <a16:creationId xmlns:a16="http://schemas.microsoft.com/office/drawing/2014/main" id="{7D068AEB-BEC0-12C3-357F-9DF2016FEC81}"/>
              </a:ext>
            </a:extLst>
          </p:cNvPr>
          <p:cNvSpPr>
            <a:spLocks noGrp="1"/>
          </p:cNvSpPr>
          <p:nvPr>
            <p:ph type="body" sz="quarter" idx="12" hasCustomPrompt="1"/>
          </p:nvPr>
        </p:nvSpPr>
        <p:spPr>
          <a:xfrm>
            <a:off x="7590823" y="1842278"/>
            <a:ext cx="1807943" cy="682953"/>
          </a:xfrm>
          <a:prstGeom prst="rect">
            <a:avLst/>
          </a:prstGeom>
        </p:spPr>
        <p:txBody>
          <a:bodyPr anchor="ctr">
            <a:noAutofit/>
          </a:bodyPr>
          <a:lstStyle>
            <a:lvl1pPr marL="0" indent="0">
              <a:buNone/>
              <a:defRPr sz="16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8" name="Text Placeholder 7">
            <a:extLst>
              <a:ext uri="{FF2B5EF4-FFF2-40B4-BE49-F238E27FC236}">
                <a16:creationId xmlns:a16="http://schemas.microsoft.com/office/drawing/2014/main" id="{785224A4-D7D0-0045-2096-93CE66EFEF30}"/>
              </a:ext>
            </a:extLst>
          </p:cNvPr>
          <p:cNvSpPr>
            <a:spLocks noGrp="1"/>
          </p:cNvSpPr>
          <p:nvPr>
            <p:ph type="body" sz="quarter" idx="13" hasCustomPrompt="1"/>
          </p:nvPr>
        </p:nvSpPr>
        <p:spPr>
          <a:xfrm>
            <a:off x="7621258" y="4385088"/>
            <a:ext cx="1807943" cy="682953"/>
          </a:xfrm>
          <a:prstGeom prst="rect">
            <a:avLst/>
          </a:prstGeom>
        </p:spPr>
        <p:txBody>
          <a:bodyPr anchor="ctr">
            <a:noAutofit/>
          </a:bodyPr>
          <a:lstStyle>
            <a:lvl1pPr marL="0" indent="0">
              <a:buNone/>
              <a:defRPr sz="16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8" name="Text Placeholder 7">
            <a:extLst>
              <a:ext uri="{FF2B5EF4-FFF2-40B4-BE49-F238E27FC236}">
                <a16:creationId xmlns:a16="http://schemas.microsoft.com/office/drawing/2014/main" id="{ECA3AF0B-E942-5A3E-DE31-B0293B6EABD9}"/>
              </a:ext>
            </a:extLst>
          </p:cNvPr>
          <p:cNvSpPr>
            <a:spLocks noGrp="1"/>
          </p:cNvSpPr>
          <p:nvPr>
            <p:ph type="body" sz="quarter" idx="14" hasCustomPrompt="1"/>
          </p:nvPr>
        </p:nvSpPr>
        <p:spPr>
          <a:xfrm>
            <a:off x="5214560" y="5294247"/>
            <a:ext cx="1807943" cy="682953"/>
          </a:xfrm>
          <a:prstGeom prst="rect">
            <a:avLst/>
          </a:prstGeom>
        </p:spPr>
        <p:txBody>
          <a:bodyPr anchor="ctr">
            <a:noAutofit/>
          </a:bodyPr>
          <a:lstStyle>
            <a:lvl1pPr marL="0" indent="0">
              <a:buNone/>
              <a:defRPr sz="16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9" name="Text Placeholder 7">
            <a:extLst>
              <a:ext uri="{FF2B5EF4-FFF2-40B4-BE49-F238E27FC236}">
                <a16:creationId xmlns:a16="http://schemas.microsoft.com/office/drawing/2014/main" id="{040C95BF-AAEE-FAC2-7E1E-A67222E3A3E5}"/>
              </a:ext>
            </a:extLst>
          </p:cNvPr>
          <p:cNvSpPr>
            <a:spLocks noGrp="1"/>
          </p:cNvSpPr>
          <p:nvPr>
            <p:ph type="body" sz="quarter" idx="15" hasCustomPrompt="1"/>
          </p:nvPr>
        </p:nvSpPr>
        <p:spPr>
          <a:xfrm>
            <a:off x="2838296" y="4385088"/>
            <a:ext cx="1807943" cy="682953"/>
          </a:xfrm>
          <a:prstGeom prst="rect">
            <a:avLst/>
          </a:prstGeom>
        </p:spPr>
        <p:txBody>
          <a:bodyPr anchor="ctr">
            <a:noAutofit/>
          </a:bodyPr>
          <a:lstStyle>
            <a:lvl1pPr marL="0" indent="0">
              <a:buNone/>
              <a:defRPr sz="16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30" name="Text Placeholder 7">
            <a:extLst>
              <a:ext uri="{FF2B5EF4-FFF2-40B4-BE49-F238E27FC236}">
                <a16:creationId xmlns:a16="http://schemas.microsoft.com/office/drawing/2014/main" id="{CFE97C0C-B69E-9086-E230-E27861E18350}"/>
              </a:ext>
            </a:extLst>
          </p:cNvPr>
          <p:cNvSpPr>
            <a:spLocks noGrp="1"/>
          </p:cNvSpPr>
          <p:nvPr>
            <p:ph type="body" sz="quarter" idx="16" hasCustomPrompt="1"/>
          </p:nvPr>
        </p:nvSpPr>
        <p:spPr>
          <a:xfrm>
            <a:off x="2812932" y="1837863"/>
            <a:ext cx="1807943" cy="682953"/>
          </a:xfrm>
          <a:prstGeom prst="rect">
            <a:avLst/>
          </a:prstGeom>
        </p:spPr>
        <p:txBody>
          <a:bodyPr anchor="ctr">
            <a:noAutofit/>
          </a:bodyPr>
          <a:lstStyle>
            <a:lvl1pPr marL="0" indent="0">
              <a:buNone/>
              <a:defRPr sz="16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pic>
        <p:nvPicPr>
          <p:cNvPr id="5" name="Picture 4">
            <a:extLst>
              <a:ext uri="{FF2B5EF4-FFF2-40B4-BE49-F238E27FC236}">
                <a16:creationId xmlns:a16="http://schemas.microsoft.com/office/drawing/2014/main" id="{9230BE11-7D84-FAEF-612C-B2D4D940773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6" name="TextBox 5">
            <a:extLst>
              <a:ext uri="{FF2B5EF4-FFF2-40B4-BE49-F238E27FC236}">
                <a16:creationId xmlns:a16="http://schemas.microsoft.com/office/drawing/2014/main" id="{23B9D50A-EBA8-CD7F-8D37-86AE72A3A365}"/>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9" name="Straight Connector 8">
            <a:extLst>
              <a:ext uri="{FF2B5EF4-FFF2-40B4-BE49-F238E27FC236}">
                <a16:creationId xmlns:a16="http://schemas.microsoft.com/office/drawing/2014/main" id="{2F8C284E-DBC1-B5BF-CB34-D2366C0A2938}"/>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42180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END slide, contacts">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7DB7EBC7-9D4F-06D6-AA08-13B28C3BD703}"/>
              </a:ext>
            </a:extLst>
          </p:cNvPr>
          <p:cNvSpPr/>
          <p:nvPr/>
        </p:nvSpPr>
        <p:spPr>
          <a:xfrm>
            <a:off x="2672226" y="512095"/>
            <a:ext cx="6046151" cy="604615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p:cNvSpPr/>
          <p:nvPr/>
        </p:nvSpPr>
        <p:spPr>
          <a:xfrm>
            <a:off x="8112224" y="4218580"/>
            <a:ext cx="2451832" cy="2394813"/>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latin typeface="Arial" pitchFamily="34" charset="0"/>
                <a:cs typeface="Arial" pitchFamily="34" charset="0"/>
              </a:rPr>
              <a:t> </a:t>
            </a:r>
          </a:p>
          <a:p>
            <a:endParaRPr lang="en-GB" sz="1600" b="1" dirty="0">
              <a:latin typeface="Arial" pitchFamily="34" charset="0"/>
              <a:cs typeface="Arial" pitchFamily="34" charset="0"/>
            </a:endParaRPr>
          </a:p>
        </p:txBody>
      </p:sp>
      <p:sp>
        <p:nvSpPr>
          <p:cNvPr id="4" name="Title 5">
            <a:extLst>
              <a:ext uri="{FF2B5EF4-FFF2-40B4-BE49-F238E27FC236}">
                <a16:creationId xmlns:a16="http://schemas.microsoft.com/office/drawing/2014/main" id="{D0C06E3D-CE9D-4FCD-9BF6-2175C910433D}"/>
              </a:ext>
            </a:extLst>
          </p:cNvPr>
          <p:cNvSpPr>
            <a:spLocks noGrp="1"/>
          </p:cNvSpPr>
          <p:nvPr>
            <p:ph type="title" hasCustomPrompt="1"/>
          </p:nvPr>
        </p:nvSpPr>
        <p:spPr>
          <a:xfrm>
            <a:off x="3595068" y="2963670"/>
            <a:ext cx="4200466" cy="1143000"/>
          </a:xfrm>
          <a:prstGeom prst="rect">
            <a:avLst/>
          </a:prstGeom>
        </p:spPr>
        <p:txBody>
          <a:bodyPr/>
          <a:lstStyle>
            <a:lvl1pPr algn="l">
              <a:defRPr b="1">
                <a:solidFill>
                  <a:schemeClr val="accent1"/>
                </a:solidFill>
              </a:defRPr>
            </a:lvl1pPr>
          </a:lstStyle>
          <a:p>
            <a:r>
              <a:rPr lang="en-US" dirty="0"/>
              <a:t>Click to edit end title</a:t>
            </a:r>
            <a:endParaRPr lang="en-GB" dirty="0"/>
          </a:p>
        </p:txBody>
      </p:sp>
      <p:sp>
        <p:nvSpPr>
          <p:cNvPr id="5" name="TextBox 4">
            <a:extLst>
              <a:ext uri="{FF2B5EF4-FFF2-40B4-BE49-F238E27FC236}">
                <a16:creationId xmlns:a16="http://schemas.microsoft.com/office/drawing/2014/main" id="{7A1DF485-6978-6589-9EC5-CD92C97CC286}"/>
              </a:ext>
            </a:extLst>
          </p:cNvPr>
          <p:cNvSpPr txBox="1"/>
          <p:nvPr/>
        </p:nvSpPr>
        <p:spPr>
          <a:xfrm>
            <a:off x="263353" y="5714433"/>
            <a:ext cx="2952327" cy="954107"/>
          </a:xfrm>
          <a:prstGeom prst="rect">
            <a:avLst/>
          </a:prstGeom>
          <a:noFill/>
        </p:spPr>
        <p:txBody>
          <a:bodyPr wrap="square" anchor="b">
            <a:spAutoFit/>
          </a:bodyPr>
          <a:lstStyle/>
          <a:p>
            <a:pPr marL="0" algn="l" rtl="0" eaLnBrk="1" latinLnBrk="0" hangingPunct="1">
              <a:spcBef>
                <a:spcPts val="0"/>
              </a:spcBef>
              <a:spcAft>
                <a:spcPts val="0"/>
              </a:spcAft>
            </a:pPr>
            <a:r>
              <a:rPr lang="en-GB" sz="1400" b="0" kern="12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This was created by the Service Transformation Group which is facilitated by NSS’s Programme Management Services. </a:t>
            </a:r>
            <a:endParaRPr lang="en-GB" sz="1100" dirty="0">
              <a:effectLst/>
            </a:endParaRPr>
          </a:p>
        </p:txBody>
      </p:sp>
      <p:pic>
        <p:nvPicPr>
          <p:cNvPr id="3" name="Picture 2">
            <a:extLst>
              <a:ext uri="{FF2B5EF4-FFF2-40B4-BE49-F238E27FC236}">
                <a16:creationId xmlns:a16="http://schemas.microsoft.com/office/drawing/2014/main" id="{F8306B3C-CBEB-8D4E-02F4-3F7515737B6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7" name="TextBox 6">
            <a:extLst>
              <a:ext uri="{FF2B5EF4-FFF2-40B4-BE49-F238E27FC236}">
                <a16:creationId xmlns:a16="http://schemas.microsoft.com/office/drawing/2014/main" id="{5E1CD579-5D08-929E-2495-3DDEE42C59A5}"/>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8" name="Straight Connector 7">
            <a:extLst>
              <a:ext uri="{FF2B5EF4-FFF2-40B4-BE49-F238E27FC236}">
                <a16:creationId xmlns:a16="http://schemas.microsoft.com/office/drawing/2014/main" id="{0354D8D7-CCDF-1813-DBBD-0E2EF773AF23}"/>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89421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C525C-FF5C-2DC6-EF16-839F3DDBC25F}"/>
              </a:ext>
            </a:extLst>
          </p:cNvPr>
          <p:cNvSpPr>
            <a:spLocks noGrp="1"/>
          </p:cNvSpPr>
          <p:nvPr>
            <p:ph type="title"/>
          </p:nvPr>
        </p:nvSpPr>
        <p:spPr/>
        <p:txBody>
          <a:bodyPr/>
          <a:lstStyle/>
          <a:p>
            <a:r>
              <a:rPr lang="en-GB"/>
              <a:t>Click to edit Master title style</a:t>
            </a:r>
          </a:p>
        </p:txBody>
      </p:sp>
      <p:sp>
        <p:nvSpPr>
          <p:cNvPr id="3" name="Rectangle 2">
            <a:extLst>
              <a:ext uri="{FF2B5EF4-FFF2-40B4-BE49-F238E27FC236}">
                <a16:creationId xmlns:a16="http://schemas.microsoft.com/office/drawing/2014/main" id="{EE673617-E346-6AA6-D60A-AF66EB72A2C0}"/>
              </a:ext>
            </a:extLst>
          </p:cNvPr>
          <p:cNvSpPr>
            <a:spLocks noGrp="1" noRot="1" noMove="1" noResize="1" noEditPoints="1" noAdjustHandles="1" noChangeArrowheads="1" noChangeShapeType="1"/>
          </p:cNvSpPr>
          <p:nvPr/>
        </p:nvSpPr>
        <p:spPr>
          <a:xfrm>
            <a:off x="342683" y="2520000"/>
            <a:ext cx="2340000" cy="162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2"/>
              </a:solidFill>
            </a:endParaRPr>
          </a:p>
        </p:txBody>
      </p:sp>
      <p:sp>
        <p:nvSpPr>
          <p:cNvPr id="4" name="Rectangle 3">
            <a:extLst>
              <a:ext uri="{FF2B5EF4-FFF2-40B4-BE49-F238E27FC236}">
                <a16:creationId xmlns:a16="http://schemas.microsoft.com/office/drawing/2014/main" id="{B7FECF40-4F87-7089-2002-9A0B56B78DB7}"/>
              </a:ext>
            </a:extLst>
          </p:cNvPr>
          <p:cNvSpPr>
            <a:spLocks noGrp="1" noRot="1" noMove="1" noResize="1" noEditPoints="1" noAdjustHandles="1" noChangeArrowheads="1" noChangeShapeType="1"/>
          </p:cNvSpPr>
          <p:nvPr/>
        </p:nvSpPr>
        <p:spPr>
          <a:xfrm>
            <a:off x="2880000" y="2520000"/>
            <a:ext cx="2880000" cy="2880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46800" rIns="90000" bIns="46800" rtlCol="0" anchor="t"/>
          <a:lstStyle/>
          <a:p>
            <a:pPr algn="ctr"/>
            <a:endParaRPr lang="en-GB" dirty="0"/>
          </a:p>
        </p:txBody>
      </p:sp>
      <p:sp>
        <p:nvSpPr>
          <p:cNvPr id="5" name="Rectangle 4">
            <a:extLst>
              <a:ext uri="{FF2B5EF4-FFF2-40B4-BE49-F238E27FC236}">
                <a16:creationId xmlns:a16="http://schemas.microsoft.com/office/drawing/2014/main" id="{0C101C64-13A5-C58B-AD45-648E9824E8E4}"/>
              </a:ext>
            </a:extLst>
          </p:cNvPr>
          <p:cNvSpPr>
            <a:spLocks noGrp="1" noRot="1" noMove="1" noResize="1" noEditPoints="1" noAdjustHandles="1" noChangeArrowheads="1" noChangeShapeType="1"/>
          </p:cNvSpPr>
          <p:nvPr/>
        </p:nvSpPr>
        <p:spPr>
          <a:xfrm>
            <a:off x="5940000" y="2520000"/>
            <a:ext cx="2880000" cy="900000"/>
          </a:xfrm>
          <a:prstGeom prst="rect">
            <a:avLst/>
          </a:prstGeom>
          <a:solidFill>
            <a:srgbClr val="FFCC00"/>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46800" rIns="90000" bIns="46800" rtlCol="0" anchor="ctr"/>
          <a:lstStyle/>
          <a:p>
            <a:pPr algn="ctr"/>
            <a:endParaRPr lang="en-GB" dirty="0">
              <a:solidFill>
                <a:srgbClr val="004785"/>
              </a:solidFill>
            </a:endParaRPr>
          </a:p>
        </p:txBody>
      </p:sp>
      <p:sp>
        <p:nvSpPr>
          <p:cNvPr id="6" name="Rectangle 5">
            <a:extLst>
              <a:ext uri="{FF2B5EF4-FFF2-40B4-BE49-F238E27FC236}">
                <a16:creationId xmlns:a16="http://schemas.microsoft.com/office/drawing/2014/main" id="{CBD94BDD-3FFA-609F-9887-48BF3A49F65B}"/>
              </a:ext>
            </a:extLst>
          </p:cNvPr>
          <p:cNvSpPr>
            <a:spLocks noGrp="1" noRot="1" noMove="1" noResize="1" noEditPoints="1" noAdjustHandles="1" noChangeArrowheads="1" noChangeShapeType="1"/>
          </p:cNvSpPr>
          <p:nvPr/>
        </p:nvSpPr>
        <p:spPr>
          <a:xfrm>
            <a:off x="9000000" y="2520000"/>
            <a:ext cx="2880000" cy="288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46800" rIns="90000" bIns="46800" rtlCol="0" anchor="b" anchorCtr="0"/>
          <a:lstStyle/>
          <a:p>
            <a:pPr algn="ctr"/>
            <a:endParaRPr lang="en-GB" dirty="0">
              <a:solidFill>
                <a:schemeClr val="bg1"/>
              </a:solidFill>
            </a:endParaRPr>
          </a:p>
        </p:txBody>
      </p:sp>
      <p:sp>
        <p:nvSpPr>
          <p:cNvPr id="7" name="Rectangle 6">
            <a:extLst>
              <a:ext uri="{FF2B5EF4-FFF2-40B4-BE49-F238E27FC236}">
                <a16:creationId xmlns:a16="http://schemas.microsoft.com/office/drawing/2014/main" id="{EA1F6227-2686-5A62-E06C-E78BF837DE1B}"/>
              </a:ext>
            </a:extLst>
          </p:cNvPr>
          <p:cNvSpPr>
            <a:spLocks noGrp="1" noRot="1" noMove="1" noResize="1" noEditPoints="1" noAdjustHandles="1" noChangeArrowheads="1" noChangeShapeType="1"/>
          </p:cNvSpPr>
          <p:nvPr/>
        </p:nvSpPr>
        <p:spPr>
          <a:xfrm>
            <a:off x="5940000" y="3600000"/>
            <a:ext cx="2880000" cy="180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45720" rIns="90000" bIns="45720" rtlCol="0" anchor="b" anchorCtr="0"/>
          <a:lstStyle/>
          <a:p>
            <a:pPr algn="ctr"/>
            <a:endParaRPr lang="en-GB" dirty="0">
              <a:solidFill>
                <a:schemeClr val="bg1"/>
              </a:solidFill>
            </a:endParaRPr>
          </a:p>
        </p:txBody>
      </p:sp>
      <p:sp>
        <p:nvSpPr>
          <p:cNvPr id="8" name="Rectangle 7">
            <a:extLst>
              <a:ext uri="{FF2B5EF4-FFF2-40B4-BE49-F238E27FC236}">
                <a16:creationId xmlns:a16="http://schemas.microsoft.com/office/drawing/2014/main" id="{A48403A0-08D1-7E0C-809A-21108B46916D}"/>
              </a:ext>
            </a:extLst>
          </p:cNvPr>
          <p:cNvSpPr>
            <a:spLocks noGrp="1" noRot="1" noMove="1" noResize="1" noEditPoints="1" noAdjustHandles="1" noChangeArrowheads="1" noChangeShapeType="1"/>
          </p:cNvSpPr>
          <p:nvPr/>
        </p:nvSpPr>
        <p:spPr>
          <a:xfrm>
            <a:off x="342683" y="4320000"/>
            <a:ext cx="2340000" cy="1080000"/>
          </a:xfrm>
          <a:prstGeom prst="rect">
            <a:avLst/>
          </a:prstGeom>
          <a:solidFill>
            <a:srgbClr val="CFE5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4785"/>
              </a:solidFill>
            </a:endParaRPr>
          </a:p>
        </p:txBody>
      </p:sp>
      <p:sp>
        <p:nvSpPr>
          <p:cNvPr id="10" name="TextBox 9">
            <a:extLst>
              <a:ext uri="{FF2B5EF4-FFF2-40B4-BE49-F238E27FC236}">
                <a16:creationId xmlns:a16="http://schemas.microsoft.com/office/drawing/2014/main" id="{B0FF9B55-4E30-78F3-0F7E-3CF73FCC8D89}"/>
              </a:ext>
            </a:extLst>
          </p:cNvPr>
          <p:cNvSpPr txBox="1"/>
          <p:nvPr/>
        </p:nvSpPr>
        <p:spPr>
          <a:xfrm>
            <a:off x="255124" y="600943"/>
            <a:ext cx="3176580" cy="307777"/>
          </a:xfrm>
          <a:prstGeom prst="rect">
            <a:avLst/>
          </a:prstGeom>
          <a:noFill/>
          <a:ln>
            <a:noFill/>
          </a:ln>
        </p:spPr>
        <p:txBody>
          <a:bodyPr wrap="square" rtlCol="0">
            <a:spAutoFit/>
          </a:bodyPr>
          <a:lstStyle/>
          <a:p>
            <a:r>
              <a:rPr lang="en-GB" sz="1400" b="0" dirty="0">
                <a:solidFill>
                  <a:schemeClr val="bg1"/>
                </a:solidFill>
              </a:rPr>
              <a:t>Programme Management Services</a:t>
            </a:r>
          </a:p>
        </p:txBody>
      </p:sp>
      <p:cxnSp>
        <p:nvCxnSpPr>
          <p:cNvPr id="11" name="Straight Connector 10">
            <a:extLst>
              <a:ext uri="{FF2B5EF4-FFF2-40B4-BE49-F238E27FC236}">
                <a16:creationId xmlns:a16="http://schemas.microsoft.com/office/drawing/2014/main" id="{C1A1766D-5535-95D6-04E1-C22106DFC586}"/>
              </a:ext>
            </a:extLst>
          </p:cNvPr>
          <p:cNvCxnSpPr>
            <a:cxnSpLocks/>
          </p:cNvCxnSpPr>
          <p:nvPr/>
        </p:nvCxnSpPr>
        <p:spPr>
          <a:xfrm>
            <a:off x="-113122" y="856478"/>
            <a:ext cx="325679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954BB910-FDB3-9C87-FB6C-23F5B3CF13E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Tree>
    <p:extLst>
      <p:ext uri="{BB962C8B-B14F-4D97-AF65-F5344CB8AC3E}">
        <p14:creationId xmlns:p14="http://schemas.microsoft.com/office/powerpoint/2010/main" val="28098154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785D1D1F-A7AF-0D8C-9190-6DCD74E5C578}"/>
              </a:ext>
            </a:extLst>
          </p:cNvPr>
          <p:cNvSpPr>
            <a:spLocks noGrp="1" noRot="1" noMove="1" noResize="1" noEditPoints="1" noAdjustHandles="1" noChangeArrowheads="1" noChangeShapeType="1"/>
          </p:cNvSpPr>
          <p:nvPr>
            <p:ph type="title"/>
          </p:nvPr>
        </p:nvSpPr>
        <p:spPr>
          <a:xfrm>
            <a:off x="1314000" y="118800"/>
            <a:ext cx="6452480" cy="500400"/>
          </a:xfrm>
          <a:prstGeom prst="rect">
            <a:avLst/>
          </a:prstGeom>
        </p:spPr>
        <p:txBody>
          <a:bodyPr vert="horz" lIns="91440" tIns="45720" rIns="91440" bIns="45720" rtlCol="0" anchor="ctr">
            <a:noAutofit/>
          </a:bodyPr>
          <a:lstStyle>
            <a:lvl1pPr>
              <a:defRPr>
                <a:latin typeface="Arial Nova" panose="020B0504020202020204" pitchFamily="34" charset="0"/>
              </a:defRPr>
            </a:lvl1pPr>
          </a:lstStyle>
          <a:p>
            <a:r>
              <a:rPr lang="en-GB"/>
              <a:t>Click to edit Master title style</a:t>
            </a:r>
            <a:endParaRPr lang="en-US"/>
          </a:p>
        </p:txBody>
      </p:sp>
      <p:sp>
        <p:nvSpPr>
          <p:cNvPr id="2" name="TextBox 1">
            <a:extLst>
              <a:ext uri="{FF2B5EF4-FFF2-40B4-BE49-F238E27FC236}">
                <a16:creationId xmlns:a16="http://schemas.microsoft.com/office/drawing/2014/main" id="{285D5F7E-769F-87DC-79B5-21FBBA2F6FBB}"/>
              </a:ext>
            </a:extLst>
          </p:cNvPr>
          <p:cNvSpPr txBox="1"/>
          <p:nvPr/>
        </p:nvSpPr>
        <p:spPr>
          <a:xfrm>
            <a:off x="255124" y="64937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3" name="Straight Connector 2">
            <a:extLst>
              <a:ext uri="{FF2B5EF4-FFF2-40B4-BE49-F238E27FC236}">
                <a16:creationId xmlns:a16="http://schemas.microsoft.com/office/drawing/2014/main" id="{7FC9C1E6-9574-CAE9-1039-7AC15CB4CE3B}"/>
              </a:ext>
            </a:extLst>
          </p:cNvPr>
          <p:cNvCxnSpPr>
            <a:cxnSpLocks/>
          </p:cNvCxnSpPr>
          <p:nvPr/>
        </p:nvCxnSpPr>
        <p:spPr>
          <a:xfrm>
            <a:off x="-113122" y="6749278"/>
            <a:ext cx="325679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735B1BB-C384-1CB8-3456-6A9D02C5FCC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1484000" y="144000"/>
            <a:ext cx="540000" cy="550793"/>
          </a:xfrm>
          <a:prstGeom prst="rect">
            <a:avLst/>
          </a:prstGeom>
        </p:spPr>
      </p:pic>
      <p:sp>
        <p:nvSpPr>
          <p:cNvPr id="8" name="Text Placeholder 5">
            <a:extLst>
              <a:ext uri="{FF2B5EF4-FFF2-40B4-BE49-F238E27FC236}">
                <a16:creationId xmlns:a16="http://schemas.microsoft.com/office/drawing/2014/main" id="{66C26F3E-99B6-60C2-5F5D-88CFE4699988}"/>
              </a:ext>
            </a:extLst>
          </p:cNvPr>
          <p:cNvSpPr>
            <a:spLocks noGrp="1"/>
          </p:cNvSpPr>
          <p:nvPr>
            <p:ph type="body" sz="quarter" idx="10" hasCustomPrompt="1"/>
          </p:nvPr>
        </p:nvSpPr>
        <p:spPr>
          <a:xfrm>
            <a:off x="1315280" y="619200"/>
            <a:ext cx="6451200" cy="313200"/>
          </a:xfrm>
        </p:spPr>
        <p:txBody>
          <a:bodyPr>
            <a:noAutofit/>
          </a:bodyPr>
          <a:lstStyle>
            <a:lvl1pPr>
              <a:defRPr sz="1400">
                <a:solidFill>
                  <a:schemeClr val="bg1"/>
                </a:solidFill>
                <a:latin typeface="Arial Nova" panose="020B0504020202020204" pitchFamily="34" charset="0"/>
              </a:defRPr>
            </a:lvl1pPr>
            <a:lvl2pPr>
              <a:defRPr sz="1200">
                <a:latin typeface="Aptos Light" panose="020B0004020202020204" pitchFamily="34" charset="0"/>
              </a:defRPr>
            </a:lvl2pPr>
            <a:lvl3pPr>
              <a:defRPr sz="1200">
                <a:latin typeface="Aptos Light" panose="020B0004020202020204" pitchFamily="34" charset="0"/>
              </a:defRPr>
            </a:lvl3pPr>
            <a:lvl4pPr>
              <a:defRPr sz="1200">
                <a:latin typeface="Aptos Light" panose="020B0004020202020204" pitchFamily="34" charset="0"/>
              </a:defRPr>
            </a:lvl4pPr>
            <a:lvl5pPr>
              <a:defRPr sz="1200">
                <a:latin typeface="Aptos Light" panose="020B0004020202020204" pitchFamily="34" charset="0"/>
              </a:defRPr>
            </a:lvl5pPr>
          </a:lstStyle>
          <a:p>
            <a:pPr lvl="0"/>
            <a:r>
              <a:rPr lang="en-US"/>
              <a:t>Click to edit Master subtitle styles</a:t>
            </a:r>
          </a:p>
        </p:txBody>
      </p:sp>
    </p:spTree>
    <p:extLst>
      <p:ext uri="{BB962C8B-B14F-4D97-AF65-F5344CB8AC3E}">
        <p14:creationId xmlns:p14="http://schemas.microsoft.com/office/powerpoint/2010/main" val="23648354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1_NHS NSS Cover Slide 1">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DE6307F-01C7-D0D2-7FD0-D6AD78515F18}"/>
              </a:ext>
            </a:extLst>
          </p:cNvPr>
          <p:cNvSpPr/>
          <p:nvPr/>
        </p:nvSpPr>
        <p:spPr>
          <a:xfrm>
            <a:off x="2672226" y="512095"/>
            <a:ext cx="6046151" cy="604615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8040216" y="4221088"/>
            <a:ext cx="2448272" cy="2420888"/>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latin typeface="Arial" pitchFamily="34" charset="0"/>
              <a:cs typeface="Arial" pitchFamily="34" charset="0"/>
            </a:endParaRPr>
          </a:p>
        </p:txBody>
      </p:sp>
      <p:sp>
        <p:nvSpPr>
          <p:cNvPr id="6" name="Title 5">
            <a:extLst>
              <a:ext uri="{FF2B5EF4-FFF2-40B4-BE49-F238E27FC236}">
                <a16:creationId xmlns:a16="http://schemas.microsoft.com/office/drawing/2014/main" id="{CD73E647-4D93-44ED-9FA9-7D79FAA5F48F}"/>
              </a:ext>
            </a:extLst>
          </p:cNvPr>
          <p:cNvSpPr>
            <a:spLocks noGrp="1"/>
          </p:cNvSpPr>
          <p:nvPr>
            <p:ph type="title"/>
          </p:nvPr>
        </p:nvSpPr>
        <p:spPr>
          <a:xfrm>
            <a:off x="3452398" y="2636912"/>
            <a:ext cx="4587818" cy="1143000"/>
          </a:xfrm>
          <a:prstGeom prst="rect">
            <a:avLst/>
          </a:prstGeom>
        </p:spPr>
        <p:txBody>
          <a:bodyPr/>
          <a:lstStyle>
            <a:lvl1pPr algn="l">
              <a:defRPr b="1">
                <a:solidFill>
                  <a:schemeClr val="accent1"/>
                </a:solidFill>
              </a:defRPr>
            </a:lvl1pPr>
          </a:lstStyle>
          <a:p>
            <a:r>
              <a:rPr lang="en-GB"/>
              <a:t>Click to edit Master title style</a:t>
            </a:r>
            <a:endParaRPr lang="en-GB" dirty="0"/>
          </a:p>
        </p:txBody>
      </p:sp>
      <p:sp>
        <p:nvSpPr>
          <p:cNvPr id="11" name="Text Placeholder 2">
            <a:extLst>
              <a:ext uri="{FF2B5EF4-FFF2-40B4-BE49-F238E27FC236}">
                <a16:creationId xmlns:a16="http://schemas.microsoft.com/office/drawing/2014/main" id="{A612832A-0D47-4EB5-AEDF-9522BBE09B28}"/>
              </a:ext>
            </a:extLst>
          </p:cNvPr>
          <p:cNvSpPr>
            <a:spLocks noGrp="1"/>
          </p:cNvSpPr>
          <p:nvPr>
            <p:ph type="body" sz="quarter" idx="11" hasCustomPrompt="1"/>
          </p:nvPr>
        </p:nvSpPr>
        <p:spPr>
          <a:xfrm>
            <a:off x="3452398" y="4000500"/>
            <a:ext cx="3649133" cy="427037"/>
          </a:xfrm>
          <a:prstGeom prst="rect">
            <a:avLst/>
          </a:prstGeom>
        </p:spPr>
        <p:txBody>
          <a:bodyPr>
            <a:noAutofit/>
          </a:bodyPr>
          <a:lstStyle>
            <a:lvl1pPr marL="0" indent="0">
              <a:buFontTx/>
              <a:buNone/>
              <a:defRPr lang="en-GB" sz="1600" dirty="0"/>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GB" b="1" dirty="0">
                <a:solidFill>
                  <a:srgbClr val="004785"/>
                </a:solidFill>
                <a:latin typeface="Arial" pitchFamily="34" charset="0"/>
                <a:cs typeface="Arial" pitchFamily="34" charset="0"/>
              </a:rPr>
              <a:t>Presenter Name</a:t>
            </a:r>
          </a:p>
          <a:p>
            <a:pPr marL="0" marR="0" lvl="0" indent="0" algn="l" defTabSz="914400" rtl="0" eaLnBrk="1" fontAlgn="auto" latinLnBrk="0" hangingPunct="1">
              <a:lnSpc>
                <a:spcPct val="100000"/>
              </a:lnSpc>
              <a:spcBef>
                <a:spcPct val="20000"/>
              </a:spcBef>
              <a:spcAft>
                <a:spcPts val="0"/>
              </a:spcAft>
              <a:buClrTx/>
              <a:buSzTx/>
              <a:buFontTx/>
              <a:buNone/>
              <a:tabLst/>
              <a:defRPr/>
            </a:pPr>
            <a:r>
              <a:rPr lang="en-GB" b="1" dirty="0">
                <a:solidFill>
                  <a:srgbClr val="004785"/>
                </a:solidFill>
                <a:latin typeface="Arial" pitchFamily="34" charset="0"/>
                <a:cs typeface="Arial" pitchFamily="34" charset="0"/>
              </a:rPr>
              <a:t>Title/position (16pt)</a:t>
            </a:r>
          </a:p>
        </p:txBody>
      </p:sp>
      <p:sp>
        <p:nvSpPr>
          <p:cNvPr id="12" name="Text Placeholder 7">
            <a:extLst>
              <a:ext uri="{FF2B5EF4-FFF2-40B4-BE49-F238E27FC236}">
                <a16:creationId xmlns:a16="http://schemas.microsoft.com/office/drawing/2014/main" id="{3550B451-8CBF-4C67-ACF5-76BA7F9FE563}"/>
              </a:ext>
            </a:extLst>
          </p:cNvPr>
          <p:cNvSpPr>
            <a:spLocks noGrp="1"/>
          </p:cNvSpPr>
          <p:nvPr>
            <p:ph type="body" sz="quarter" idx="10" hasCustomPrompt="1"/>
          </p:nvPr>
        </p:nvSpPr>
        <p:spPr>
          <a:xfrm>
            <a:off x="8424258" y="4974332"/>
            <a:ext cx="2039031" cy="914400"/>
          </a:xfrm>
          <a:prstGeom prst="rect">
            <a:avLst/>
          </a:prstGeom>
        </p:spPr>
        <p:txBody>
          <a:bodyPr anchor="ctr">
            <a:noAutofit/>
          </a:bodyPr>
          <a:lstStyle>
            <a:lvl1pPr marL="0" indent="0">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pic>
        <p:nvPicPr>
          <p:cNvPr id="3" name="Picture 2">
            <a:extLst>
              <a:ext uri="{FF2B5EF4-FFF2-40B4-BE49-F238E27FC236}">
                <a16:creationId xmlns:a16="http://schemas.microsoft.com/office/drawing/2014/main" id="{D1D6A9BB-4A3C-F9F3-B470-4C23199F9DE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4" name="TextBox 3">
            <a:extLst>
              <a:ext uri="{FF2B5EF4-FFF2-40B4-BE49-F238E27FC236}">
                <a16:creationId xmlns:a16="http://schemas.microsoft.com/office/drawing/2014/main" id="{7B492E56-BECA-A284-7166-266DED1727DC}"/>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5" name="Straight Connector 4">
            <a:extLst>
              <a:ext uri="{FF2B5EF4-FFF2-40B4-BE49-F238E27FC236}">
                <a16:creationId xmlns:a16="http://schemas.microsoft.com/office/drawing/2014/main" id="{A04AC22D-B2AF-3682-9B64-A544CDEAE2D6}"/>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0246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1_NHS NSS Cover Slide 2">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6A8417C-A373-2F84-D159-2CA18529AA22}"/>
              </a:ext>
            </a:extLst>
          </p:cNvPr>
          <p:cNvSpPr/>
          <p:nvPr/>
        </p:nvSpPr>
        <p:spPr>
          <a:xfrm>
            <a:off x="3396960" y="504995"/>
            <a:ext cx="6046151" cy="604615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1535493" y="4000500"/>
            <a:ext cx="2400267" cy="2376264"/>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latin typeface="Arial" pitchFamily="34" charset="0"/>
              <a:cs typeface="Arial" pitchFamily="34" charset="0"/>
            </a:endParaRPr>
          </a:p>
        </p:txBody>
      </p:sp>
      <p:sp>
        <p:nvSpPr>
          <p:cNvPr id="7" name="Title 5">
            <a:extLst>
              <a:ext uri="{FF2B5EF4-FFF2-40B4-BE49-F238E27FC236}">
                <a16:creationId xmlns:a16="http://schemas.microsoft.com/office/drawing/2014/main" id="{6A992DB8-0564-43A1-AE93-68A3CFEBC2E7}"/>
              </a:ext>
            </a:extLst>
          </p:cNvPr>
          <p:cNvSpPr>
            <a:spLocks noGrp="1"/>
          </p:cNvSpPr>
          <p:nvPr>
            <p:ph type="title"/>
          </p:nvPr>
        </p:nvSpPr>
        <p:spPr>
          <a:xfrm>
            <a:off x="4259398" y="2636912"/>
            <a:ext cx="4321274" cy="1143000"/>
          </a:xfrm>
          <a:prstGeom prst="rect">
            <a:avLst/>
          </a:prstGeom>
        </p:spPr>
        <p:txBody>
          <a:bodyPr/>
          <a:lstStyle>
            <a:lvl1pPr algn="l">
              <a:defRPr b="1">
                <a:solidFill>
                  <a:schemeClr val="accent1"/>
                </a:solidFill>
              </a:defRPr>
            </a:lvl1pPr>
          </a:lstStyle>
          <a:p>
            <a:r>
              <a:rPr lang="en-GB"/>
              <a:t>Click to edit Master title style</a:t>
            </a:r>
            <a:endParaRPr lang="en-GB" dirty="0"/>
          </a:p>
        </p:txBody>
      </p:sp>
      <p:sp>
        <p:nvSpPr>
          <p:cNvPr id="10" name="Text Placeholder 7">
            <a:extLst>
              <a:ext uri="{FF2B5EF4-FFF2-40B4-BE49-F238E27FC236}">
                <a16:creationId xmlns:a16="http://schemas.microsoft.com/office/drawing/2014/main" id="{2265D8C6-2901-49FC-8196-D8611216942C}"/>
              </a:ext>
            </a:extLst>
          </p:cNvPr>
          <p:cNvSpPr>
            <a:spLocks noGrp="1"/>
          </p:cNvSpPr>
          <p:nvPr>
            <p:ph type="body" sz="quarter" idx="10" hasCustomPrompt="1"/>
          </p:nvPr>
        </p:nvSpPr>
        <p:spPr>
          <a:xfrm>
            <a:off x="1659144" y="4731432"/>
            <a:ext cx="2036590" cy="914400"/>
          </a:xfrm>
          <a:prstGeom prst="rect">
            <a:avLst/>
          </a:prstGeom>
        </p:spPr>
        <p:txBody>
          <a:bodyPr anchor="ctr">
            <a:noAutofit/>
          </a:bodyPr>
          <a:lstStyle>
            <a:lvl1pPr marL="0" indent="0">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sp>
        <p:nvSpPr>
          <p:cNvPr id="8" name="Text Placeholder 2">
            <a:extLst>
              <a:ext uri="{FF2B5EF4-FFF2-40B4-BE49-F238E27FC236}">
                <a16:creationId xmlns:a16="http://schemas.microsoft.com/office/drawing/2014/main" id="{9F9BB9EC-D554-4789-9287-F41261F34F62}"/>
              </a:ext>
            </a:extLst>
          </p:cNvPr>
          <p:cNvSpPr>
            <a:spLocks noGrp="1"/>
          </p:cNvSpPr>
          <p:nvPr>
            <p:ph type="body" sz="quarter" idx="11" hasCustomPrompt="1"/>
          </p:nvPr>
        </p:nvSpPr>
        <p:spPr>
          <a:xfrm>
            <a:off x="4271432" y="3928492"/>
            <a:ext cx="3649133" cy="427037"/>
          </a:xfrm>
          <a:prstGeom prst="rect">
            <a:avLst/>
          </a:prstGeom>
        </p:spPr>
        <p:txBody>
          <a:bodyPr>
            <a:noAutofit/>
          </a:bodyPr>
          <a:lstStyle>
            <a:lvl1pPr marL="0" indent="0">
              <a:buFontTx/>
              <a:buNone/>
              <a:defRPr lang="en-GB" sz="1600" dirty="0">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GB" b="1" dirty="0">
                <a:solidFill>
                  <a:srgbClr val="004785"/>
                </a:solidFill>
                <a:latin typeface="Arial" pitchFamily="34" charset="0"/>
                <a:cs typeface="Arial" pitchFamily="34" charset="0"/>
              </a:rPr>
              <a:t>Presenter Name</a:t>
            </a:r>
          </a:p>
          <a:p>
            <a:pPr marL="0" marR="0" lvl="0" indent="0" algn="l" defTabSz="914400" rtl="0" eaLnBrk="1" fontAlgn="auto" latinLnBrk="0" hangingPunct="1">
              <a:lnSpc>
                <a:spcPct val="100000"/>
              </a:lnSpc>
              <a:spcBef>
                <a:spcPct val="20000"/>
              </a:spcBef>
              <a:spcAft>
                <a:spcPts val="0"/>
              </a:spcAft>
              <a:buClrTx/>
              <a:buSzTx/>
              <a:buFontTx/>
              <a:buNone/>
              <a:tabLst/>
              <a:defRPr/>
            </a:pPr>
            <a:r>
              <a:rPr lang="en-GB" b="1" dirty="0">
                <a:solidFill>
                  <a:srgbClr val="004785"/>
                </a:solidFill>
                <a:latin typeface="Arial" pitchFamily="34" charset="0"/>
                <a:cs typeface="Arial" pitchFamily="34" charset="0"/>
              </a:rPr>
              <a:t>Title/position (16pt)</a:t>
            </a:r>
          </a:p>
        </p:txBody>
      </p:sp>
      <p:pic>
        <p:nvPicPr>
          <p:cNvPr id="3" name="Picture 2">
            <a:extLst>
              <a:ext uri="{FF2B5EF4-FFF2-40B4-BE49-F238E27FC236}">
                <a16:creationId xmlns:a16="http://schemas.microsoft.com/office/drawing/2014/main" id="{23E1D409-B786-BE32-CDCB-CA00BD50AFF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4" name="TextBox 3">
            <a:extLst>
              <a:ext uri="{FF2B5EF4-FFF2-40B4-BE49-F238E27FC236}">
                <a16:creationId xmlns:a16="http://schemas.microsoft.com/office/drawing/2014/main" id="{139E33C7-81B9-5655-81FB-9B4B4216E0D3}"/>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6" name="Straight Connector 5">
            <a:extLst>
              <a:ext uri="{FF2B5EF4-FFF2-40B4-BE49-F238E27FC236}">
                <a16:creationId xmlns:a16="http://schemas.microsoft.com/office/drawing/2014/main" id="{8A610BC6-D6CD-DDA5-D94F-8D7834167866}"/>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08684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NHS NSS Cover Slide 3">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F2EB355-12B3-D7DB-8521-0DC7ECB0C6EC}"/>
              </a:ext>
            </a:extLst>
          </p:cNvPr>
          <p:cNvSpPr/>
          <p:nvPr/>
        </p:nvSpPr>
        <p:spPr>
          <a:xfrm>
            <a:off x="6305625" y="1916832"/>
            <a:ext cx="6827981" cy="682798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4612518" y="1663465"/>
            <a:ext cx="2483768" cy="2492896"/>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latin typeface="Arial" pitchFamily="34" charset="0"/>
              <a:cs typeface="Arial" pitchFamily="34" charset="0"/>
            </a:endParaRPr>
          </a:p>
        </p:txBody>
      </p:sp>
      <p:sp>
        <p:nvSpPr>
          <p:cNvPr id="5" name="Text Placeholder 2">
            <a:extLst>
              <a:ext uri="{FF2B5EF4-FFF2-40B4-BE49-F238E27FC236}">
                <a16:creationId xmlns:a16="http://schemas.microsoft.com/office/drawing/2014/main" id="{5743FFEB-8C83-4ADE-B91C-607461313C20}"/>
              </a:ext>
            </a:extLst>
          </p:cNvPr>
          <p:cNvSpPr>
            <a:spLocks noGrp="1"/>
          </p:cNvSpPr>
          <p:nvPr>
            <p:ph type="body" sz="quarter" idx="11" hasCustomPrompt="1"/>
          </p:nvPr>
        </p:nvSpPr>
        <p:spPr>
          <a:xfrm>
            <a:off x="7608168" y="5320955"/>
            <a:ext cx="3649133" cy="427037"/>
          </a:xfrm>
          <a:prstGeom prst="rect">
            <a:avLst/>
          </a:prstGeom>
        </p:spPr>
        <p:txBody>
          <a:bodyPr>
            <a:noAutofit/>
          </a:bodyPr>
          <a:lstStyle>
            <a:lvl1pPr marL="0" indent="0">
              <a:buFontTx/>
              <a:buNone/>
              <a:defRPr lang="en-GB" sz="1800" b="0" dirty="0" smtClean="0"/>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GB" b="1" dirty="0">
                <a:solidFill>
                  <a:srgbClr val="004785"/>
                </a:solidFill>
                <a:latin typeface="Arial" pitchFamily="34" charset="0"/>
                <a:cs typeface="Arial" pitchFamily="34" charset="0"/>
              </a:rPr>
              <a:t>Presenter Name Title/position</a:t>
            </a:r>
          </a:p>
        </p:txBody>
      </p:sp>
      <p:sp>
        <p:nvSpPr>
          <p:cNvPr id="6" name="Text Placeholder 7">
            <a:extLst>
              <a:ext uri="{FF2B5EF4-FFF2-40B4-BE49-F238E27FC236}">
                <a16:creationId xmlns:a16="http://schemas.microsoft.com/office/drawing/2014/main" id="{51FC284C-1261-44ED-8713-41F8E9DF4679}"/>
              </a:ext>
            </a:extLst>
          </p:cNvPr>
          <p:cNvSpPr>
            <a:spLocks noGrp="1"/>
          </p:cNvSpPr>
          <p:nvPr>
            <p:ph type="body" sz="quarter" idx="10" hasCustomPrompt="1"/>
          </p:nvPr>
        </p:nvSpPr>
        <p:spPr>
          <a:xfrm>
            <a:off x="4769663" y="2452713"/>
            <a:ext cx="2008842" cy="914400"/>
          </a:xfrm>
          <a:prstGeom prst="rect">
            <a:avLst/>
          </a:prstGeom>
        </p:spPr>
        <p:txBody>
          <a:bodyPr anchor="ctr">
            <a:noAutofit/>
          </a:bodyPr>
          <a:lstStyle>
            <a:lvl1pPr marL="0" indent="0">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sp>
        <p:nvSpPr>
          <p:cNvPr id="2" name="Title 1">
            <a:extLst>
              <a:ext uri="{FF2B5EF4-FFF2-40B4-BE49-F238E27FC236}">
                <a16:creationId xmlns:a16="http://schemas.microsoft.com/office/drawing/2014/main" id="{8E55F31A-2E57-4A94-ADF9-2C155A3C0D2B}"/>
              </a:ext>
            </a:extLst>
          </p:cNvPr>
          <p:cNvSpPr>
            <a:spLocks noGrp="1"/>
          </p:cNvSpPr>
          <p:nvPr>
            <p:ph type="title"/>
          </p:nvPr>
        </p:nvSpPr>
        <p:spPr>
          <a:xfrm>
            <a:off x="7608168" y="4005064"/>
            <a:ext cx="4053049" cy="1143000"/>
          </a:xfrm>
          <a:prstGeom prst="rect">
            <a:avLst/>
          </a:prstGeom>
        </p:spPr>
        <p:txBody>
          <a:bodyPr/>
          <a:lstStyle>
            <a:lvl1pPr algn="l">
              <a:defRPr b="1">
                <a:solidFill>
                  <a:schemeClr val="accent1"/>
                </a:solidFill>
              </a:defRPr>
            </a:lvl1pPr>
          </a:lstStyle>
          <a:p>
            <a:r>
              <a:rPr lang="en-GB"/>
              <a:t>Click to edit Master title style</a:t>
            </a:r>
            <a:endParaRPr lang="en-GB" dirty="0"/>
          </a:p>
        </p:txBody>
      </p:sp>
      <p:pic>
        <p:nvPicPr>
          <p:cNvPr id="4" name="Picture 3">
            <a:extLst>
              <a:ext uri="{FF2B5EF4-FFF2-40B4-BE49-F238E27FC236}">
                <a16:creationId xmlns:a16="http://schemas.microsoft.com/office/drawing/2014/main" id="{63ED222D-2DEC-20FB-36D2-4D692647D7F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7" name="TextBox 6">
            <a:extLst>
              <a:ext uri="{FF2B5EF4-FFF2-40B4-BE49-F238E27FC236}">
                <a16:creationId xmlns:a16="http://schemas.microsoft.com/office/drawing/2014/main" id="{3DC10019-75B4-9E9D-21CA-3601DFB12308}"/>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9" name="Straight Connector 8">
            <a:extLst>
              <a:ext uri="{FF2B5EF4-FFF2-40B4-BE49-F238E27FC236}">
                <a16:creationId xmlns:a16="http://schemas.microsoft.com/office/drawing/2014/main" id="{AE279E7E-88D7-E0F1-37FD-3BB613D1DD54}"/>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1763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Vertical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62DC9-1670-4F2C-9616-E70711414E65}"/>
              </a:ext>
            </a:extLst>
          </p:cNvPr>
          <p:cNvSpPr>
            <a:spLocks noGrp="1"/>
          </p:cNvSpPr>
          <p:nvPr>
            <p:ph type="title" hasCustomPrompt="1"/>
          </p:nvPr>
        </p:nvSpPr>
        <p:spPr>
          <a:xfrm>
            <a:off x="431371" y="1004229"/>
            <a:ext cx="9697077" cy="954922"/>
          </a:xfrm>
          <a:prstGeom prst="rect">
            <a:avLst/>
          </a:prstGeom>
        </p:spPr>
        <p:txBody>
          <a:bodyPr anchor="t">
            <a:normAutofit/>
          </a:bodyPr>
          <a:lstStyle>
            <a:lvl1pPr algn="l">
              <a:defRPr sz="3200" b="1">
                <a:solidFill>
                  <a:schemeClr val="accent1"/>
                </a:solidFill>
              </a:defRPr>
            </a:lvl1pPr>
          </a:lstStyle>
          <a:p>
            <a:r>
              <a:rPr lang="en-US" dirty="0"/>
              <a:t>Slide Title</a:t>
            </a:r>
            <a:endParaRPr lang="en-GB" dirty="0"/>
          </a:p>
        </p:txBody>
      </p:sp>
      <p:sp>
        <p:nvSpPr>
          <p:cNvPr id="5" name="Text Placeholder 4">
            <a:extLst>
              <a:ext uri="{FF2B5EF4-FFF2-40B4-BE49-F238E27FC236}">
                <a16:creationId xmlns:a16="http://schemas.microsoft.com/office/drawing/2014/main" id="{A65B5EFF-C151-CBEB-2C0D-C31AF15EBB1F}"/>
              </a:ext>
            </a:extLst>
          </p:cNvPr>
          <p:cNvSpPr>
            <a:spLocks noGrp="1"/>
          </p:cNvSpPr>
          <p:nvPr>
            <p:ph type="body" sz="quarter" idx="10"/>
          </p:nvPr>
        </p:nvSpPr>
        <p:spPr>
          <a:xfrm>
            <a:off x="431800" y="2060575"/>
            <a:ext cx="11280775" cy="4392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a:extLst>
              <a:ext uri="{FF2B5EF4-FFF2-40B4-BE49-F238E27FC236}">
                <a16:creationId xmlns:a16="http://schemas.microsoft.com/office/drawing/2014/main" id="{C67B5453-5F0E-41A4-D648-15E9B8992DE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4" name="TextBox 3">
            <a:extLst>
              <a:ext uri="{FF2B5EF4-FFF2-40B4-BE49-F238E27FC236}">
                <a16:creationId xmlns:a16="http://schemas.microsoft.com/office/drawing/2014/main" id="{C8C7223D-F1D4-DC75-9E7F-E2E03631071A}"/>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6" name="Straight Connector 5">
            <a:extLst>
              <a:ext uri="{FF2B5EF4-FFF2-40B4-BE49-F238E27FC236}">
                <a16:creationId xmlns:a16="http://schemas.microsoft.com/office/drawing/2014/main" id="{CDA19B12-7B7A-547F-9499-446FC6845977}"/>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009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1_NHS NSS Cover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5F31A-2E57-4A94-ADF9-2C155A3C0D2B}"/>
              </a:ext>
            </a:extLst>
          </p:cNvPr>
          <p:cNvSpPr>
            <a:spLocks noGrp="1"/>
          </p:cNvSpPr>
          <p:nvPr>
            <p:ph type="title"/>
          </p:nvPr>
        </p:nvSpPr>
        <p:spPr>
          <a:xfrm>
            <a:off x="470973" y="1508550"/>
            <a:ext cx="6283499" cy="1143000"/>
          </a:xfrm>
          <a:prstGeom prst="rect">
            <a:avLst/>
          </a:prstGeom>
        </p:spPr>
        <p:txBody>
          <a:bodyPr/>
          <a:lstStyle>
            <a:lvl1pPr algn="l">
              <a:defRPr b="1">
                <a:solidFill>
                  <a:schemeClr val="bg1"/>
                </a:solidFill>
              </a:defRPr>
            </a:lvl1pPr>
          </a:lstStyle>
          <a:p>
            <a:r>
              <a:rPr lang="en-GB"/>
              <a:t>Click to edit Master title style</a:t>
            </a:r>
            <a:endParaRPr lang="en-GB" dirty="0"/>
          </a:p>
        </p:txBody>
      </p:sp>
      <p:sp>
        <p:nvSpPr>
          <p:cNvPr id="3" name="Oval 2">
            <a:extLst>
              <a:ext uri="{FF2B5EF4-FFF2-40B4-BE49-F238E27FC236}">
                <a16:creationId xmlns:a16="http://schemas.microsoft.com/office/drawing/2014/main" id="{33A8D4A9-7633-E3CF-9200-0C1B680D4D6F}"/>
              </a:ext>
            </a:extLst>
          </p:cNvPr>
          <p:cNvSpPr/>
          <p:nvPr/>
        </p:nvSpPr>
        <p:spPr>
          <a:xfrm>
            <a:off x="6125479" y="1913688"/>
            <a:ext cx="6722386" cy="672238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2583E3BA-7C04-4BA3-2F51-060B79072CEE}"/>
              </a:ext>
            </a:extLst>
          </p:cNvPr>
          <p:cNvSpPr/>
          <p:nvPr/>
        </p:nvSpPr>
        <p:spPr>
          <a:xfrm>
            <a:off x="4012987" y="4047036"/>
            <a:ext cx="2483768" cy="2492896"/>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latin typeface="Arial" pitchFamily="34" charset="0"/>
              <a:cs typeface="Arial" pitchFamily="34" charset="0"/>
            </a:endParaRPr>
          </a:p>
        </p:txBody>
      </p:sp>
      <p:sp>
        <p:nvSpPr>
          <p:cNvPr id="6" name="Text Placeholder 7">
            <a:extLst>
              <a:ext uri="{FF2B5EF4-FFF2-40B4-BE49-F238E27FC236}">
                <a16:creationId xmlns:a16="http://schemas.microsoft.com/office/drawing/2014/main" id="{51FC284C-1261-44ED-8713-41F8E9DF4679}"/>
              </a:ext>
            </a:extLst>
          </p:cNvPr>
          <p:cNvSpPr>
            <a:spLocks noGrp="1"/>
          </p:cNvSpPr>
          <p:nvPr>
            <p:ph type="body" sz="quarter" idx="10" hasCustomPrompt="1"/>
          </p:nvPr>
        </p:nvSpPr>
        <p:spPr>
          <a:xfrm>
            <a:off x="4439816" y="4822309"/>
            <a:ext cx="2008842" cy="914400"/>
          </a:xfrm>
          <a:prstGeom prst="rect">
            <a:avLst/>
          </a:prstGeom>
        </p:spPr>
        <p:txBody>
          <a:bodyPr anchor="ctr">
            <a:noAutofit/>
          </a:bodyPr>
          <a:lstStyle>
            <a:lvl1pPr marL="0" indent="0">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sp>
        <p:nvSpPr>
          <p:cNvPr id="11" name="Text Placeholder 10">
            <a:extLst>
              <a:ext uri="{FF2B5EF4-FFF2-40B4-BE49-F238E27FC236}">
                <a16:creationId xmlns:a16="http://schemas.microsoft.com/office/drawing/2014/main" id="{37D01863-CCA3-8548-BAA9-ED5F6AA5613F}"/>
              </a:ext>
            </a:extLst>
          </p:cNvPr>
          <p:cNvSpPr>
            <a:spLocks noGrp="1"/>
          </p:cNvSpPr>
          <p:nvPr>
            <p:ph type="body" sz="quarter" idx="11"/>
          </p:nvPr>
        </p:nvSpPr>
        <p:spPr>
          <a:xfrm>
            <a:off x="470973" y="2825052"/>
            <a:ext cx="6059860" cy="647700"/>
          </a:xfrm>
        </p:spPr>
        <p:txBody>
          <a:bodyPr/>
          <a:lstStyle>
            <a:lvl1pPr>
              <a:defRPr b="0"/>
            </a:lvl1pPr>
          </a:lstStyle>
          <a:p>
            <a:pPr lvl="0"/>
            <a:r>
              <a:rPr lang="en-GB"/>
              <a:t>Click to edit Master text styles</a:t>
            </a:r>
          </a:p>
        </p:txBody>
      </p:sp>
      <p:pic>
        <p:nvPicPr>
          <p:cNvPr id="7" name="Picture 6">
            <a:extLst>
              <a:ext uri="{FF2B5EF4-FFF2-40B4-BE49-F238E27FC236}">
                <a16:creationId xmlns:a16="http://schemas.microsoft.com/office/drawing/2014/main" id="{B7128C60-C8B7-971B-BB15-B71BB990DCA3}"/>
              </a:ext>
            </a:extLst>
          </p:cNvPr>
          <p:cNvPicPr>
            <a:picLocks noChangeAspect="1"/>
          </p:cNvPicPr>
          <p:nvPr/>
        </p:nvPicPr>
        <p:blipFill>
          <a:blip r:embed="rId2"/>
          <a:stretch>
            <a:fillRect/>
          </a:stretch>
        </p:blipFill>
        <p:spPr>
          <a:xfrm>
            <a:off x="7308480" y="1900130"/>
            <a:ext cx="4876859" cy="4957870"/>
          </a:xfrm>
          <a:prstGeom prst="rect">
            <a:avLst/>
          </a:prstGeom>
        </p:spPr>
      </p:pic>
      <p:pic>
        <p:nvPicPr>
          <p:cNvPr id="5" name="Picture 4">
            <a:extLst>
              <a:ext uri="{FF2B5EF4-FFF2-40B4-BE49-F238E27FC236}">
                <a16:creationId xmlns:a16="http://schemas.microsoft.com/office/drawing/2014/main" id="{68CD0C7A-7011-43BA-297E-67C46C3EA44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8" name="TextBox 7">
            <a:extLst>
              <a:ext uri="{FF2B5EF4-FFF2-40B4-BE49-F238E27FC236}">
                <a16:creationId xmlns:a16="http://schemas.microsoft.com/office/drawing/2014/main" id="{59C7C8ED-B16B-39C0-C364-488B27228FA2}"/>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9" name="Straight Connector 8">
            <a:extLst>
              <a:ext uri="{FF2B5EF4-FFF2-40B4-BE49-F238E27FC236}">
                <a16:creationId xmlns:a16="http://schemas.microsoft.com/office/drawing/2014/main" id="{55B291B2-37A2-836D-2D6A-94E3AAD4E449}"/>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21606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3_NHS NSS Cover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5F31A-2E57-4A94-ADF9-2C155A3C0D2B}"/>
              </a:ext>
            </a:extLst>
          </p:cNvPr>
          <p:cNvSpPr>
            <a:spLocks noGrp="1"/>
          </p:cNvSpPr>
          <p:nvPr>
            <p:ph type="title"/>
          </p:nvPr>
        </p:nvSpPr>
        <p:spPr>
          <a:xfrm>
            <a:off x="470973" y="1508550"/>
            <a:ext cx="6283499" cy="1143000"/>
          </a:xfrm>
          <a:prstGeom prst="rect">
            <a:avLst/>
          </a:prstGeom>
        </p:spPr>
        <p:txBody>
          <a:bodyPr/>
          <a:lstStyle>
            <a:lvl1pPr algn="l">
              <a:defRPr b="1">
                <a:solidFill>
                  <a:schemeClr val="bg1"/>
                </a:solidFill>
              </a:defRPr>
            </a:lvl1pPr>
          </a:lstStyle>
          <a:p>
            <a:r>
              <a:rPr lang="en-GB"/>
              <a:t>Click to edit Master title style</a:t>
            </a:r>
            <a:endParaRPr lang="en-GB" dirty="0"/>
          </a:p>
        </p:txBody>
      </p:sp>
      <p:sp>
        <p:nvSpPr>
          <p:cNvPr id="3" name="Oval 2">
            <a:extLst>
              <a:ext uri="{FF2B5EF4-FFF2-40B4-BE49-F238E27FC236}">
                <a16:creationId xmlns:a16="http://schemas.microsoft.com/office/drawing/2014/main" id="{33A8D4A9-7633-E3CF-9200-0C1B680D4D6F}"/>
              </a:ext>
            </a:extLst>
          </p:cNvPr>
          <p:cNvSpPr/>
          <p:nvPr/>
        </p:nvSpPr>
        <p:spPr>
          <a:xfrm>
            <a:off x="6125479" y="1913688"/>
            <a:ext cx="6722386" cy="672238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2583E3BA-7C04-4BA3-2F51-060B79072CEE}"/>
              </a:ext>
            </a:extLst>
          </p:cNvPr>
          <p:cNvSpPr/>
          <p:nvPr/>
        </p:nvSpPr>
        <p:spPr>
          <a:xfrm>
            <a:off x="4012987" y="4047036"/>
            <a:ext cx="2483768" cy="2492896"/>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latin typeface="Arial" pitchFamily="34" charset="0"/>
              <a:cs typeface="Arial" pitchFamily="34" charset="0"/>
            </a:endParaRPr>
          </a:p>
        </p:txBody>
      </p:sp>
      <p:sp>
        <p:nvSpPr>
          <p:cNvPr id="6" name="Text Placeholder 7">
            <a:extLst>
              <a:ext uri="{FF2B5EF4-FFF2-40B4-BE49-F238E27FC236}">
                <a16:creationId xmlns:a16="http://schemas.microsoft.com/office/drawing/2014/main" id="{51FC284C-1261-44ED-8713-41F8E9DF4679}"/>
              </a:ext>
            </a:extLst>
          </p:cNvPr>
          <p:cNvSpPr>
            <a:spLocks noGrp="1"/>
          </p:cNvSpPr>
          <p:nvPr>
            <p:ph type="body" sz="quarter" idx="10" hasCustomPrompt="1"/>
          </p:nvPr>
        </p:nvSpPr>
        <p:spPr>
          <a:xfrm>
            <a:off x="4439816" y="4822309"/>
            <a:ext cx="2008842" cy="914400"/>
          </a:xfrm>
          <a:prstGeom prst="rect">
            <a:avLst/>
          </a:prstGeom>
        </p:spPr>
        <p:txBody>
          <a:bodyPr anchor="ctr">
            <a:noAutofit/>
          </a:bodyPr>
          <a:lstStyle>
            <a:lvl1pPr marL="0" indent="0">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sp>
        <p:nvSpPr>
          <p:cNvPr id="11" name="Text Placeholder 10">
            <a:extLst>
              <a:ext uri="{FF2B5EF4-FFF2-40B4-BE49-F238E27FC236}">
                <a16:creationId xmlns:a16="http://schemas.microsoft.com/office/drawing/2014/main" id="{37D01863-CCA3-8548-BAA9-ED5F6AA5613F}"/>
              </a:ext>
            </a:extLst>
          </p:cNvPr>
          <p:cNvSpPr>
            <a:spLocks noGrp="1"/>
          </p:cNvSpPr>
          <p:nvPr>
            <p:ph type="body" sz="quarter" idx="11"/>
          </p:nvPr>
        </p:nvSpPr>
        <p:spPr>
          <a:xfrm>
            <a:off x="470973" y="2825052"/>
            <a:ext cx="6059860" cy="647700"/>
          </a:xfrm>
        </p:spPr>
        <p:txBody>
          <a:bodyPr/>
          <a:lstStyle>
            <a:lvl1pPr>
              <a:defRPr b="0"/>
            </a:lvl1pPr>
          </a:lstStyle>
          <a:p>
            <a:pPr lvl="0"/>
            <a:r>
              <a:rPr lang="en-GB"/>
              <a:t>Click to edit Master text styles</a:t>
            </a:r>
          </a:p>
        </p:txBody>
      </p:sp>
      <p:pic>
        <p:nvPicPr>
          <p:cNvPr id="9" name="Picture 2">
            <a:extLst>
              <a:ext uri="{FF2B5EF4-FFF2-40B4-BE49-F238E27FC236}">
                <a16:creationId xmlns:a16="http://schemas.microsoft.com/office/drawing/2014/main" id="{6A79288E-AE19-2A0F-DDF3-79856FF2AC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1696" y="2874949"/>
            <a:ext cx="5933461" cy="4032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7A7DD51-B0C4-712B-335F-7F1AD43483B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7" name="TextBox 6">
            <a:extLst>
              <a:ext uri="{FF2B5EF4-FFF2-40B4-BE49-F238E27FC236}">
                <a16:creationId xmlns:a16="http://schemas.microsoft.com/office/drawing/2014/main" id="{2E33ED1D-5DAE-A08F-7213-AA02C28955EE}"/>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8" name="Straight Connector 7">
            <a:extLst>
              <a:ext uri="{FF2B5EF4-FFF2-40B4-BE49-F238E27FC236}">
                <a16:creationId xmlns:a16="http://schemas.microsoft.com/office/drawing/2014/main" id="{AAEDAB43-082A-CDFC-E443-082972A0547B}"/>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98443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4_NHS NSS Cover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5F31A-2E57-4A94-ADF9-2C155A3C0D2B}"/>
              </a:ext>
            </a:extLst>
          </p:cNvPr>
          <p:cNvSpPr>
            <a:spLocks noGrp="1"/>
          </p:cNvSpPr>
          <p:nvPr>
            <p:ph type="title"/>
          </p:nvPr>
        </p:nvSpPr>
        <p:spPr>
          <a:xfrm>
            <a:off x="470973" y="1508550"/>
            <a:ext cx="6283499" cy="1143000"/>
          </a:xfrm>
          <a:prstGeom prst="rect">
            <a:avLst/>
          </a:prstGeom>
        </p:spPr>
        <p:txBody>
          <a:bodyPr/>
          <a:lstStyle>
            <a:lvl1pPr algn="l">
              <a:defRPr b="1">
                <a:solidFill>
                  <a:schemeClr val="bg1"/>
                </a:solidFill>
              </a:defRPr>
            </a:lvl1pPr>
          </a:lstStyle>
          <a:p>
            <a:r>
              <a:rPr lang="en-GB"/>
              <a:t>Click to edit Master title style</a:t>
            </a:r>
            <a:endParaRPr lang="en-GB" dirty="0"/>
          </a:p>
        </p:txBody>
      </p:sp>
      <p:sp>
        <p:nvSpPr>
          <p:cNvPr id="3" name="Oval 2">
            <a:extLst>
              <a:ext uri="{FF2B5EF4-FFF2-40B4-BE49-F238E27FC236}">
                <a16:creationId xmlns:a16="http://schemas.microsoft.com/office/drawing/2014/main" id="{33A8D4A9-7633-E3CF-9200-0C1B680D4D6F}"/>
              </a:ext>
            </a:extLst>
          </p:cNvPr>
          <p:cNvSpPr/>
          <p:nvPr/>
        </p:nvSpPr>
        <p:spPr>
          <a:xfrm>
            <a:off x="6125479" y="1913688"/>
            <a:ext cx="6722386" cy="672238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2583E3BA-7C04-4BA3-2F51-060B79072CEE}"/>
              </a:ext>
            </a:extLst>
          </p:cNvPr>
          <p:cNvSpPr/>
          <p:nvPr/>
        </p:nvSpPr>
        <p:spPr>
          <a:xfrm>
            <a:off x="4012987" y="4047036"/>
            <a:ext cx="2483768" cy="2492896"/>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latin typeface="Arial" pitchFamily="34" charset="0"/>
              <a:cs typeface="Arial" pitchFamily="34" charset="0"/>
            </a:endParaRPr>
          </a:p>
        </p:txBody>
      </p:sp>
      <p:sp>
        <p:nvSpPr>
          <p:cNvPr id="6" name="Text Placeholder 7">
            <a:extLst>
              <a:ext uri="{FF2B5EF4-FFF2-40B4-BE49-F238E27FC236}">
                <a16:creationId xmlns:a16="http://schemas.microsoft.com/office/drawing/2014/main" id="{51FC284C-1261-44ED-8713-41F8E9DF4679}"/>
              </a:ext>
            </a:extLst>
          </p:cNvPr>
          <p:cNvSpPr>
            <a:spLocks noGrp="1"/>
          </p:cNvSpPr>
          <p:nvPr>
            <p:ph type="body" sz="quarter" idx="10" hasCustomPrompt="1"/>
          </p:nvPr>
        </p:nvSpPr>
        <p:spPr>
          <a:xfrm>
            <a:off x="4439816" y="4822309"/>
            <a:ext cx="2008842" cy="914400"/>
          </a:xfrm>
          <a:prstGeom prst="rect">
            <a:avLst/>
          </a:prstGeom>
        </p:spPr>
        <p:txBody>
          <a:bodyPr anchor="ctr">
            <a:noAutofit/>
          </a:bodyPr>
          <a:lstStyle>
            <a:lvl1pPr marL="0" indent="0">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sp>
        <p:nvSpPr>
          <p:cNvPr id="11" name="Text Placeholder 10">
            <a:extLst>
              <a:ext uri="{FF2B5EF4-FFF2-40B4-BE49-F238E27FC236}">
                <a16:creationId xmlns:a16="http://schemas.microsoft.com/office/drawing/2014/main" id="{37D01863-CCA3-8548-BAA9-ED5F6AA5613F}"/>
              </a:ext>
            </a:extLst>
          </p:cNvPr>
          <p:cNvSpPr>
            <a:spLocks noGrp="1"/>
          </p:cNvSpPr>
          <p:nvPr>
            <p:ph type="body" sz="quarter" idx="11"/>
          </p:nvPr>
        </p:nvSpPr>
        <p:spPr>
          <a:xfrm>
            <a:off x="470973" y="2825052"/>
            <a:ext cx="6059860" cy="647700"/>
          </a:xfrm>
        </p:spPr>
        <p:txBody>
          <a:bodyPr/>
          <a:lstStyle>
            <a:lvl1pPr>
              <a:defRPr b="0"/>
            </a:lvl1pPr>
          </a:lstStyle>
          <a:p>
            <a:pPr lvl="0"/>
            <a:r>
              <a:rPr lang="en-GB"/>
              <a:t>Click to edit Master text styles</a:t>
            </a:r>
          </a:p>
        </p:txBody>
      </p:sp>
      <p:pic>
        <p:nvPicPr>
          <p:cNvPr id="8" name="Picture 2">
            <a:extLst>
              <a:ext uri="{FF2B5EF4-FFF2-40B4-BE49-F238E27FC236}">
                <a16:creationId xmlns:a16="http://schemas.microsoft.com/office/drawing/2014/main" id="{5EF7FFB5-72E0-603A-3575-5BFC52BEEE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1975" y="2212340"/>
            <a:ext cx="4476750" cy="4953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26CFB02-C0E8-E70A-D978-60ABFDB215D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7" name="TextBox 6">
            <a:extLst>
              <a:ext uri="{FF2B5EF4-FFF2-40B4-BE49-F238E27FC236}">
                <a16:creationId xmlns:a16="http://schemas.microsoft.com/office/drawing/2014/main" id="{69ED2296-3F9A-076F-400B-09E31B406FAF}"/>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9" name="Straight Connector 8">
            <a:extLst>
              <a:ext uri="{FF2B5EF4-FFF2-40B4-BE49-F238E27FC236}">
                <a16:creationId xmlns:a16="http://schemas.microsoft.com/office/drawing/2014/main" id="{9FD0AEE8-5898-3718-5069-2B403EC46025}"/>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24322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2_NHS NSS Cover Slide 3">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223FF8A-8A98-550C-F2EE-5BF11E3B9CA8}"/>
              </a:ext>
            </a:extLst>
          </p:cNvPr>
          <p:cNvSpPr/>
          <p:nvPr/>
        </p:nvSpPr>
        <p:spPr>
          <a:xfrm>
            <a:off x="6384032" y="1661555"/>
            <a:ext cx="6509287" cy="650928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4612518" y="1663465"/>
            <a:ext cx="2483768" cy="2492896"/>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latin typeface="Arial" pitchFamily="34" charset="0"/>
              <a:cs typeface="Arial" pitchFamily="34" charset="0"/>
            </a:endParaRPr>
          </a:p>
        </p:txBody>
      </p:sp>
      <p:sp>
        <p:nvSpPr>
          <p:cNvPr id="6" name="Text Placeholder 7">
            <a:extLst>
              <a:ext uri="{FF2B5EF4-FFF2-40B4-BE49-F238E27FC236}">
                <a16:creationId xmlns:a16="http://schemas.microsoft.com/office/drawing/2014/main" id="{51FC284C-1261-44ED-8713-41F8E9DF4679}"/>
              </a:ext>
            </a:extLst>
          </p:cNvPr>
          <p:cNvSpPr>
            <a:spLocks noGrp="1"/>
          </p:cNvSpPr>
          <p:nvPr>
            <p:ph type="body" sz="quarter" idx="10" hasCustomPrompt="1"/>
          </p:nvPr>
        </p:nvSpPr>
        <p:spPr>
          <a:xfrm>
            <a:off x="4769663" y="2452713"/>
            <a:ext cx="2008842" cy="914400"/>
          </a:xfrm>
          <a:prstGeom prst="rect">
            <a:avLst/>
          </a:prstGeom>
        </p:spPr>
        <p:txBody>
          <a:bodyPr anchor="ctr">
            <a:noAutofit/>
          </a:bodyPr>
          <a:lstStyle>
            <a:lvl1pPr marL="0" indent="0">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sp>
        <p:nvSpPr>
          <p:cNvPr id="10" name="Title 1">
            <a:extLst>
              <a:ext uri="{FF2B5EF4-FFF2-40B4-BE49-F238E27FC236}">
                <a16:creationId xmlns:a16="http://schemas.microsoft.com/office/drawing/2014/main" id="{A4B96E15-F38D-4F2B-BC3B-1E754C49FA6A}"/>
              </a:ext>
            </a:extLst>
          </p:cNvPr>
          <p:cNvSpPr>
            <a:spLocks noGrp="1"/>
          </p:cNvSpPr>
          <p:nvPr>
            <p:ph type="title"/>
          </p:nvPr>
        </p:nvSpPr>
        <p:spPr>
          <a:xfrm>
            <a:off x="388565" y="4704886"/>
            <a:ext cx="6283499" cy="1143000"/>
          </a:xfrm>
          <a:prstGeom prst="rect">
            <a:avLst/>
          </a:prstGeom>
        </p:spPr>
        <p:txBody>
          <a:bodyPr/>
          <a:lstStyle>
            <a:lvl1pPr algn="l">
              <a:defRPr b="1">
                <a:solidFill>
                  <a:schemeClr val="bg1"/>
                </a:solidFill>
              </a:defRPr>
            </a:lvl1pPr>
          </a:lstStyle>
          <a:p>
            <a:r>
              <a:rPr lang="en-GB"/>
              <a:t>Click to edit Master title style</a:t>
            </a:r>
            <a:endParaRPr lang="en-GB" dirty="0"/>
          </a:p>
        </p:txBody>
      </p:sp>
      <p:sp>
        <p:nvSpPr>
          <p:cNvPr id="5" name="Text Placeholder 4">
            <a:extLst>
              <a:ext uri="{FF2B5EF4-FFF2-40B4-BE49-F238E27FC236}">
                <a16:creationId xmlns:a16="http://schemas.microsoft.com/office/drawing/2014/main" id="{C324E2E6-6D7E-E9B5-E1B1-62B614F858DF}"/>
              </a:ext>
            </a:extLst>
          </p:cNvPr>
          <p:cNvSpPr>
            <a:spLocks noGrp="1"/>
          </p:cNvSpPr>
          <p:nvPr>
            <p:ph type="body" sz="quarter" idx="11"/>
          </p:nvPr>
        </p:nvSpPr>
        <p:spPr>
          <a:xfrm>
            <a:off x="388938" y="6092825"/>
            <a:ext cx="5419725" cy="504825"/>
          </a:xfrm>
        </p:spPr>
        <p:txBody>
          <a:bodyPr/>
          <a:lstStyle>
            <a:lvl2pPr marL="457200" indent="0">
              <a:buNone/>
              <a:defRPr/>
            </a:lvl2pPr>
          </a:lstStyle>
          <a:p>
            <a:pPr lvl="0"/>
            <a:r>
              <a:rPr lang="en-GB"/>
              <a:t>Click to edit Master text styles</a:t>
            </a:r>
          </a:p>
        </p:txBody>
      </p:sp>
      <p:pic>
        <p:nvPicPr>
          <p:cNvPr id="3" name="Picture 2">
            <a:extLst>
              <a:ext uri="{FF2B5EF4-FFF2-40B4-BE49-F238E27FC236}">
                <a16:creationId xmlns:a16="http://schemas.microsoft.com/office/drawing/2014/main" id="{46582D0F-E447-F0BD-0A6A-92649688807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4" name="TextBox 3">
            <a:extLst>
              <a:ext uri="{FF2B5EF4-FFF2-40B4-BE49-F238E27FC236}">
                <a16:creationId xmlns:a16="http://schemas.microsoft.com/office/drawing/2014/main" id="{2721B6C5-C93F-4AAE-1F7F-D9006021F61A}"/>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7" name="Straight Connector 6">
            <a:extLst>
              <a:ext uri="{FF2B5EF4-FFF2-40B4-BE49-F238E27FC236}">
                <a16:creationId xmlns:a16="http://schemas.microsoft.com/office/drawing/2014/main" id="{2CB74897-0E83-8757-5CE8-7C6EDE5EAF4C}"/>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04138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2_Vertical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62DC9-1670-4F2C-9616-E70711414E65}"/>
              </a:ext>
            </a:extLst>
          </p:cNvPr>
          <p:cNvSpPr>
            <a:spLocks noGrp="1"/>
          </p:cNvSpPr>
          <p:nvPr>
            <p:ph type="title" hasCustomPrompt="1"/>
          </p:nvPr>
        </p:nvSpPr>
        <p:spPr>
          <a:xfrm>
            <a:off x="431371" y="1004229"/>
            <a:ext cx="9697077" cy="954922"/>
          </a:xfrm>
          <a:prstGeom prst="rect">
            <a:avLst/>
          </a:prstGeom>
        </p:spPr>
        <p:txBody>
          <a:bodyPr anchor="t">
            <a:normAutofit/>
          </a:bodyPr>
          <a:lstStyle>
            <a:lvl1pPr algn="l">
              <a:defRPr sz="3200" b="1">
                <a:solidFill>
                  <a:schemeClr val="bg1"/>
                </a:solidFill>
              </a:defRPr>
            </a:lvl1pPr>
          </a:lstStyle>
          <a:p>
            <a:r>
              <a:rPr lang="en-US" dirty="0"/>
              <a:t>Slide Title</a:t>
            </a:r>
            <a:endParaRPr lang="en-GB" dirty="0"/>
          </a:p>
        </p:txBody>
      </p:sp>
      <p:sp>
        <p:nvSpPr>
          <p:cNvPr id="5" name="Text Placeholder 4">
            <a:extLst>
              <a:ext uri="{FF2B5EF4-FFF2-40B4-BE49-F238E27FC236}">
                <a16:creationId xmlns:a16="http://schemas.microsoft.com/office/drawing/2014/main" id="{A65B5EFF-C151-CBEB-2C0D-C31AF15EBB1F}"/>
              </a:ext>
            </a:extLst>
          </p:cNvPr>
          <p:cNvSpPr>
            <a:spLocks noGrp="1"/>
          </p:cNvSpPr>
          <p:nvPr>
            <p:ph type="body" sz="quarter" idx="10"/>
          </p:nvPr>
        </p:nvSpPr>
        <p:spPr>
          <a:xfrm>
            <a:off x="431800" y="2060575"/>
            <a:ext cx="11280775" cy="43926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3" name="Picture 2">
            <a:extLst>
              <a:ext uri="{FF2B5EF4-FFF2-40B4-BE49-F238E27FC236}">
                <a16:creationId xmlns:a16="http://schemas.microsoft.com/office/drawing/2014/main" id="{4234651C-0AF2-B927-862F-B1D7FF1667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4" name="TextBox 3">
            <a:extLst>
              <a:ext uri="{FF2B5EF4-FFF2-40B4-BE49-F238E27FC236}">
                <a16:creationId xmlns:a16="http://schemas.microsoft.com/office/drawing/2014/main" id="{39A7A5A0-98A3-9794-3467-0B414891197A}"/>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6" name="Straight Connector 5">
            <a:extLst>
              <a:ext uri="{FF2B5EF4-FFF2-40B4-BE49-F238E27FC236}">
                <a16:creationId xmlns:a16="http://schemas.microsoft.com/office/drawing/2014/main" id="{E4BD455A-3356-FE5D-034D-50611F738A43}"/>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834489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8_Vertical Title and Text">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399E38BC-0FBF-5BD8-55D7-37978C348AC7}"/>
              </a:ext>
            </a:extLst>
          </p:cNvPr>
          <p:cNvSpPr/>
          <p:nvPr/>
        </p:nvSpPr>
        <p:spPr>
          <a:xfrm>
            <a:off x="-1320824" y="-1755577"/>
            <a:ext cx="10369154" cy="1036915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C12D1CC7-DD1A-E3DF-4072-14B759DEB0F6}"/>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2"/>
                </a:solidFill>
              </a:rPr>
              <a:t>Programme Management Services</a:t>
            </a:r>
          </a:p>
        </p:txBody>
      </p:sp>
      <p:cxnSp>
        <p:nvCxnSpPr>
          <p:cNvPr id="6" name="Straight Connector 5">
            <a:extLst>
              <a:ext uri="{FF2B5EF4-FFF2-40B4-BE49-F238E27FC236}">
                <a16:creationId xmlns:a16="http://schemas.microsoft.com/office/drawing/2014/main" id="{EA50A3D0-B4E4-2AFA-5494-D0686F9A4C49}"/>
              </a:ext>
            </a:extLst>
          </p:cNvPr>
          <p:cNvCxnSpPr>
            <a:cxnSpLocks/>
          </p:cNvCxnSpPr>
          <p:nvPr/>
        </p:nvCxnSpPr>
        <p:spPr>
          <a:xfrm>
            <a:off x="-1896888" y="856478"/>
            <a:ext cx="5040560" cy="0"/>
          </a:xfrm>
          <a:prstGeom prst="line">
            <a:avLst/>
          </a:prstGeom>
          <a:ln/>
        </p:spPr>
        <p:style>
          <a:lnRef idx="1">
            <a:schemeClr val="accent2"/>
          </a:lnRef>
          <a:fillRef idx="0">
            <a:schemeClr val="accent2"/>
          </a:fillRef>
          <a:effectRef idx="0">
            <a:schemeClr val="accent2"/>
          </a:effectRef>
          <a:fontRef idx="minor">
            <a:schemeClr val="tx1"/>
          </a:fontRef>
        </p:style>
      </p:cxnSp>
      <p:sp>
        <p:nvSpPr>
          <p:cNvPr id="2" name="Title 1">
            <a:extLst>
              <a:ext uri="{FF2B5EF4-FFF2-40B4-BE49-F238E27FC236}">
                <a16:creationId xmlns:a16="http://schemas.microsoft.com/office/drawing/2014/main" id="{58762DC9-1670-4F2C-9616-E70711414E65}"/>
              </a:ext>
            </a:extLst>
          </p:cNvPr>
          <p:cNvSpPr>
            <a:spLocks noGrp="1"/>
          </p:cNvSpPr>
          <p:nvPr>
            <p:ph type="title" hasCustomPrompt="1"/>
          </p:nvPr>
        </p:nvSpPr>
        <p:spPr>
          <a:xfrm>
            <a:off x="431371" y="1004229"/>
            <a:ext cx="9697077" cy="954922"/>
          </a:xfrm>
          <a:prstGeom prst="rect">
            <a:avLst/>
          </a:prstGeom>
        </p:spPr>
        <p:txBody>
          <a:bodyPr anchor="t">
            <a:normAutofit/>
          </a:bodyPr>
          <a:lstStyle>
            <a:lvl1pPr algn="l">
              <a:defRPr sz="3200" b="1">
                <a:solidFill>
                  <a:schemeClr val="accent1"/>
                </a:solidFill>
              </a:defRPr>
            </a:lvl1pPr>
          </a:lstStyle>
          <a:p>
            <a:r>
              <a:rPr lang="en-US" dirty="0"/>
              <a:t>Slide Title</a:t>
            </a:r>
            <a:endParaRPr lang="en-GB" dirty="0"/>
          </a:p>
        </p:txBody>
      </p:sp>
      <p:sp>
        <p:nvSpPr>
          <p:cNvPr id="5" name="Text Placeholder 4">
            <a:extLst>
              <a:ext uri="{FF2B5EF4-FFF2-40B4-BE49-F238E27FC236}">
                <a16:creationId xmlns:a16="http://schemas.microsoft.com/office/drawing/2014/main" id="{A65B5EFF-C151-CBEB-2C0D-C31AF15EBB1F}"/>
              </a:ext>
            </a:extLst>
          </p:cNvPr>
          <p:cNvSpPr>
            <a:spLocks noGrp="1"/>
          </p:cNvSpPr>
          <p:nvPr>
            <p:ph type="body" sz="quarter" idx="10"/>
          </p:nvPr>
        </p:nvSpPr>
        <p:spPr>
          <a:xfrm>
            <a:off x="431800" y="2060575"/>
            <a:ext cx="11280775" cy="4392613"/>
          </a:xfrm>
        </p:spPr>
        <p:txBody>
          <a:bodyPr/>
          <a:lstStyle>
            <a:lvl1pPr>
              <a:defRPr>
                <a:solidFill>
                  <a:schemeClr val="accent2"/>
                </a:solidFill>
              </a:defRPr>
            </a:lvl1pPr>
            <a:lvl2pPr>
              <a:buClr>
                <a:schemeClr val="accent1"/>
              </a:buClr>
              <a:defRPr>
                <a:solidFill>
                  <a:schemeClr val="tx1">
                    <a:lumMod val="85000"/>
                    <a:lumOff val="15000"/>
                  </a:schemeClr>
                </a:solidFill>
              </a:defRPr>
            </a:lvl2pPr>
            <a:lvl3pPr>
              <a:buClr>
                <a:schemeClr val="accent2"/>
              </a:buClr>
              <a:defRPr>
                <a:solidFill>
                  <a:schemeClr val="tx1">
                    <a:lumMod val="85000"/>
                    <a:lumOff val="15000"/>
                  </a:schemeClr>
                </a:solidFill>
              </a:defRPr>
            </a:lvl3pPr>
            <a:lvl4pPr>
              <a:buClr>
                <a:schemeClr val="accent3"/>
              </a:buClr>
              <a:defRPr>
                <a:solidFill>
                  <a:schemeClr val="tx1">
                    <a:lumMod val="85000"/>
                    <a:lumOff val="15000"/>
                  </a:schemeClr>
                </a:solidFill>
              </a:defRPr>
            </a:lvl4pPr>
            <a:lvl5pPr>
              <a:buClr>
                <a:schemeClr val="accent1"/>
              </a:buClr>
              <a:defRPr>
                <a:solidFill>
                  <a:schemeClr val="tx1">
                    <a:lumMod val="85000"/>
                    <a:lumOff val="1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7" name="Picture 6">
            <a:extLst>
              <a:ext uri="{FF2B5EF4-FFF2-40B4-BE49-F238E27FC236}">
                <a16:creationId xmlns:a16="http://schemas.microsoft.com/office/drawing/2014/main" id="{25ABF5BD-0DFA-5893-97F0-C4038001BB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Tree>
    <p:extLst>
      <p:ext uri="{BB962C8B-B14F-4D97-AF65-F5344CB8AC3E}">
        <p14:creationId xmlns:p14="http://schemas.microsoft.com/office/powerpoint/2010/main" val="40489134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4_Vertical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62DC9-1670-4F2C-9616-E70711414E65}"/>
              </a:ext>
            </a:extLst>
          </p:cNvPr>
          <p:cNvSpPr>
            <a:spLocks noGrp="1"/>
          </p:cNvSpPr>
          <p:nvPr>
            <p:ph type="title" hasCustomPrompt="1"/>
          </p:nvPr>
        </p:nvSpPr>
        <p:spPr>
          <a:xfrm>
            <a:off x="431371" y="1004229"/>
            <a:ext cx="9697077" cy="954922"/>
          </a:xfrm>
          <a:prstGeom prst="rect">
            <a:avLst/>
          </a:prstGeom>
        </p:spPr>
        <p:txBody>
          <a:bodyPr anchor="t">
            <a:normAutofit/>
          </a:bodyPr>
          <a:lstStyle>
            <a:lvl1pPr algn="l">
              <a:defRPr sz="3200" b="1">
                <a:solidFill>
                  <a:schemeClr val="bg1"/>
                </a:solidFill>
              </a:defRPr>
            </a:lvl1pPr>
          </a:lstStyle>
          <a:p>
            <a:r>
              <a:rPr lang="en-US" dirty="0"/>
              <a:t>Slide Title</a:t>
            </a:r>
            <a:endParaRPr lang="en-GB" dirty="0"/>
          </a:p>
        </p:txBody>
      </p:sp>
      <p:pic>
        <p:nvPicPr>
          <p:cNvPr id="3" name="Picture 2">
            <a:extLst>
              <a:ext uri="{FF2B5EF4-FFF2-40B4-BE49-F238E27FC236}">
                <a16:creationId xmlns:a16="http://schemas.microsoft.com/office/drawing/2014/main" id="{E2EA9AEB-154F-BF2F-4ECA-D66AEF8F2B2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4" name="TextBox 3">
            <a:extLst>
              <a:ext uri="{FF2B5EF4-FFF2-40B4-BE49-F238E27FC236}">
                <a16:creationId xmlns:a16="http://schemas.microsoft.com/office/drawing/2014/main" id="{1854374F-2134-DA00-0225-A4B5D3DAC173}"/>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5" name="Straight Connector 4">
            <a:extLst>
              <a:ext uri="{FF2B5EF4-FFF2-40B4-BE49-F238E27FC236}">
                <a16:creationId xmlns:a16="http://schemas.microsoft.com/office/drawing/2014/main" id="{D8146CF4-7669-3E95-66FF-45880FE99FFD}"/>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269382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NHS NSS Chapter Slide 2">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2C5A015C-B825-6B0D-31E3-580070AF7054}"/>
              </a:ext>
            </a:extLst>
          </p:cNvPr>
          <p:cNvSpPr/>
          <p:nvPr/>
        </p:nvSpPr>
        <p:spPr>
          <a:xfrm>
            <a:off x="-819116" y="2472313"/>
            <a:ext cx="5256584" cy="525658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647728" y="973862"/>
            <a:ext cx="3960440" cy="388843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4" name="Text Placeholder 2">
            <a:extLst>
              <a:ext uri="{FF2B5EF4-FFF2-40B4-BE49-F238E27FC236}">
                <a16:creationId xmlns:a16="http://schemas.microsoft.com/office/drawing/2014/main" id="{3F454049-B46D-4FED-9F2C-6339C393BBF1}"/>
              </a:ext>
            </a:extLst>
          </p:cNvPr>
          <p:cNvSpPr>
            <a:spLocks noGrp="1"/>
          </p:cNvSpPr>
          <p:nvPr>
            <p:ph type="body" sz="quarter" idx="10" hasCustomPrompt="1"/>
          </p:nvPr>
        </p:nvSpPr>
        <p:spPr>
          <a:xfrm>
            <a:off x="4415813" y="1874297"/>
            <a:ext cx="2860293" cy="2087562"/>
          </a:xfrm>
          <a:prstGeom prst="rect">
            <a:avLst/>
          </a:prstGeo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GB" sz="3200" b="1" dirty="0">
                <a:solidFill>
                  <a:schemeClr val="bg1"/>
                </a:solidFill>
                <a:latin typeface="Arial" pitchFamily="34" charset="0"/>
                <a:cs typeface="Arial" pitchFamily="34" charset="0"/>
              </a:rPr>
              <a:t>Subtitle, Chapter or Breather Page.</a:t>
            </a:r>
          </a:p>
        </p:txBody>
      </p:sp>
      <p:sp>
        <p:nvSpPr>
          <p:cNvPr id="5" name="Text Placeholder 7">
            <a:extLst>
              <a:ext uri="{FF2B5EF4-FFF2-40B4-BE49-F238E27FC236}">
                <a16:creationId xmlns:a16="http://schemas.microsoft.com/office/drawing/2014/main" id="{46D60F7C-24B8-4AD1-B147-0BE3190DA179}"/>
              </a:ext>
            </a:extLst>
          </p:cNvPr>
          <p:cNvSpPr>
            <a:spLocks noGrp="1"/>
          </p:cNvSpPr>
          <p:nvPr>
            <p:ph type="body" sz="quarter" idx="11" hasCustomPrompt="1"/>
          </p:nvPr>
        </p:nvSpPr>
        <p:spPr>
          <a:xfrm>
            <a:off x="4655840" y="6129932"/>
            <a:ext cx="6337300" cy="358775"/>
          </a:xfrm>
          <a:prstGeom prst="rect">
            <a:avLst/>
          </a:prstGeom>
        </p:spPr>
        <p:txBody>
          <a:bodyPr anchor="b">
            <a:noAutofit/>
          </a:bodyPr>
          <a:lstStyle>
            <a:lvl1pPr marL="0" indent="0">
              <a:buNone/>
              <a:defRPr sz="2000" b="1">
                <a:solidFill>
                  <a:schemeClr val="bg1"/>
                </a:solidFill>
              </a:defRPr>
            </a:lvl1pPr>
          </a:lstStyle>
          <a:p>
            <a:pPr lvl="0"/>
            <a:r>
              <a:rPr lang="en-GB" dirty="0"/>
              <a:t>Headline of presentation</a:t>
            </a:r>
          </a:p>
        </p:txBody>
      </p:sp>
      <p:pic>
        <p:nvPicPr>
          <p:cNvPr id="3" name="Picture 2">
            <a:extLst>
              <a:ext uri="{FF2B5EF4-FFF2-40B4-BE49-F238E27FC236}">
                <a16:creationId xmlns:a16="http://schemas.microsoft.com/office/drawing/2014/main" id="{5FFBA5AE-0BF1-8AA4-F2C1-B7E1B3149DE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74" y="3220489"/>
            <a:ext cx="4620973" cy="314025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A59347D-C36B-3921-4954-56CDDAF34D0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6" name="TextBox 5">
            <a:extLst>
              <a:ext uri="{FF2B5EF4-FFF2-40B4-BE49-F238E27FC236}">
                <a16:creationId xmlns:a16="http://schemas.microsoft.com/office/drawing/2014/main" id="{AA7A1E55-8D05-11C4-E65C-73C9468F5BC8}"/>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7" name="Straight Connector 6">
            <a:extLst>
              <a:ext uri="{FF2B5EF4-FFF2-40B4-BE49-F238E27FC236}">
                <a16:creationId xmlns:a16="http://schemas.microsoft.com/office/drawing/2014/main" id="{E436AB59-E12F-034C-D4A1-EE370491797D}"/>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918518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1_NHS NSS Chapter Slide 2">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2C5A015C-B825-6B0D-31E3-580070AF7054}"/>
              </a:ext>
            </a:extLst>
          </p:cNvPr>
          <p:cNvSpPr/>
          <p:nvPr/>
        </p:nvSpPr>
        <p:spPr>
          <a:xfrm>
            <a:off x="-819116" y="2472313"/>
            <a:ext cx="5256584" cy="525658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647728" y="973862"/>
            <a:ext cx="3960440" cy="388843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4" name="Text Placeholder 2">
            <a:extLst>
              <a:ext uri="{FF2B5EF4-FFF2-40B4-BE49-F238E27FC236}">
                <a16:creationId xmlns:a16="http://schemas.microsoft.com/office/drawing/2014/main" id="{3F454049-B46D-4FED-9F2C-6339C393BBF1}"/>
              </a:ext>
            </a:extLst>
          </p:cNvPr>
          <p:cNvSpPr>
            <a:spLocks noGrp="1"/>
          </p:cNvSpPr>
          <p:nvPr>
            <p:ph type="body" sz="quarter" idx="10" hasCustomPrompt="1"/>
          </p:nvPr>
        </p:nvSpPr>
        <p:spPr>
          <a:xfrm>
            <a:off x="4415813" y="1874297"/>
            <a:ext cx="2860293" cy="2087562"/>
          </a:xfrm>
          <a:prstGeom prst="rect">
            <a:avLst/>
          </a:prstGeo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GB" sz="3200" b="1" dirty="0">
                <a:solidFill>
                  <a:schemeClr val="bg1"/>
                </a:solidFill>
                <a:latin typeface="Arial" pitchFamily="34" charset="0"/>
                <a:cs typeface="Arial" pitchFamily="34" charset="0"/>
              </a:rPr>
              <a:t>Subtitle, Chapter or Breather Page.</a:t>
            </a:r>
          </a:p>
        </p:txBody>
      </p:sp>
      <p:sp>
        <p:nvSpPr>
          <p:cNvPr id="5" name="Text Placeholder 7">
            <a:extLst>
              <a:ext uri="{FF2B5EF4-FFF2-40B4-BE49-F238E27FC236}">
                <a16:creationId xmlns:a16="http://schemas.microsoft.com/office/drawing/2014/main" id="{46D60F7C-24B8-4AD1-B147-0BE3190DA179}"/>
              </a:ext>
            </a:extLst>
          </p:cNvPr>
          <p:cNvSpPr>
            <a:spLocks noGrp="1"/>
          </p:cNvSpPr>
          <p:nvPr>
            <p:ph type="body" sz="quarter" idx="11" hasCustomPrompt="1"/>
          </p:nvPr>
        </p:nvSpPr>
        <p:spPr>
          <a:xfrm>
            <a:off x="4655840" y="6129932"/>
            <a:ext cx="6337300" cy="358775"/>
          </a:xfrm>
          <a:prstGeom prst="rect">
            <a:avLst/>
          </a:prstGeom>
        </p:spPr>
        <p:txBody>
          <a:bodyPr anchor="b">
            <a:noAutofit/>
          </a:bodyPr>
          <a:lstStyle>
            <a:lvl1pPr marL="0" indent="0">
              <a:buNone/>
              <a:defRPr sz="2000" b="1">
                <a:solidFill>
                  <a:schemeClr val="bg1"/>
                </a:solidFill>
              </a:defRPr>
            </a:lvl1pPr>
          </a:lstStyle>
          <a:p>
            <a:pPr lvl="0"/>
            <a:r>
              <a:rPr lang="en-GB" dirty="0"/>
              <a:t>Headline of presentation</a:t>
            </a:r>
          </a:p>
        </p:txBody>
      </p:sp>
      <p:pic>
        <p:nvPicPr>
          <p:cNvPr id="2" name="Picture 1">
            <a:extLst>
              <a:ext uri="{FF2B5EF4-FFF2-40B4-BE49-F238E27FC236}">
                <a16:creationId xmlns:a16="http://schemas.microsoft.com/office/drawing/2014/main" id="{394EB5AC-CB0A-8106-1E8A-BA248D4E1760}"/>
              </a:ext>
            </a:extLst>
          </p:cNvPr>
          <p:cNvPicPr>
            <a:picLocks noChangeAspect="1"/>
          </p:cNvPicPr>
          <p:nvPr/>
        </p:nvPicPr>
        <p:blipFill>
          <a:blip r:embed="rId2"/>
          <a:stretch>
            <a:fillRect/>
          </a:stretch>
        </p:blipFill>
        <p:spPr>
          <a:xfrm flipH="1">
            <a:off x="0" y="1900130"/>
            <a:ext cx="4876859" cy="4957870"/>
          </a:xfrm>
          <a:prstGeom prst="rect">
            <a:avLst/>
          </a:prstGeom>
        </p:spPr>
      </p:pic>
      <p:pic>
        <p:nvPicPr>
          <p:cNvPr id="3" name="Picture 2">
            <a:extLst>
              <a:ext uri="{FF2B5EF4-FFF2-40B4-BE49-F238E27FC236}">
                <a16:creationId xmlns:a16="http://schemas.microsoft.com/office/drawing/2014/main" id="{539367BC-3CB2-5A37-417D-D2AF1626C21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6" name="TextBox 5">
            <a:extLst>
              <a:ext uri="{FF2B5EF4-FFF2-40B4-BE49-F238E27FC236}">
                <a16:creationId xmlns:a16="http://schemas.microsoft.com/office/drawing/2014/main" id="{51BAF180-1EF4-47C3-F347-09F7E4EB4671}"/>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7" name="Straight Connector 6">
            <a:extLst>
              <a:ext uri="{FF2B5EF4-FFF2-40B4-BE49-F238E27FC236}">
                <a16:creationId xmlns:a16="http://schemas.microsoft.com/office/drawing/2014/main" id="{1D2C7112-A2AC-B71D-C16D-293C2317CBAD}"/>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097361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2_NHS NSS Chapter Slide 2">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2C5A015C-B825-6B0D-31E3-580070AF7054}"/>
              </a:ext>
            </a:extLst>
          </p:cNvPr>
          <p:cNvSpPr/>
          <p:nvPr/>
        </p:nvSpPr>
        <p:spPr>
          <a:xfrm>
            <a:off x="-819116" y="2472313"/>
            <a:ext cx="5256584" cy="525658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647728" y="973862"/>
            <a:ext cx="3960440" cy="388843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4" name="Text Placeholder 2">
            <a:extLst>
              <a:ext uri="{FF2B5EF4-FFF2-40B4-BE49-F238E27FC236}">
                <a16:creationId xmlns:a16="http://schemas.microsoft.com/office/drawing/2014/main" id="{3F454049-B46D-4FED-9F2C-6339C393BBF1}"/>
              </a:ext>
            </a:extLst>
          </p:cNvPr>
          <p:cNvSpPr>
            <a:spLocks noGrp="1"/>
          </p:cNvSpPr>
          <p:nvPr>
            <p:ph type="body" sz="quarter" idx="10" hasCustomPrompt="1"/>
          </p:nvPr>
        </p:nvSpPr>
        <p:spPr>
          <a:xfrm>
            <a:off x="4415813" y="1874297"/>
            <a:ext cx="2860293" cy="2087562"/>
          </a:xfrm>
          <a:prstGeom prst="rect">
            <a:avLst/>
          </a:prstGeo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GB" sz="3200" b="1" dirty="0">
                <a:solidFill>
                  <a:schemeClr val="bg1"/>
                </a:solidFill>
                <a:latin typeface="Arial" pitchFamily="34" charset="0"/>
                <a:cs typeface="Arial" pitchFamily="34" charset="0"/>
              </a:rPr>
              <a:t>Subtitle, Chapter or Breather Page.</a:t>
            </a:r>
          </a:p>
        </p:txBody>
      </p:sp>
      <p:sp>
        <p:nvSpPr>
          <p:cNvPr id="5" name="Text Placeholder 7">
            <a:extLst>
              <a:ext uri="{FF2B5EF4-FFF2-40B4-BE49-F238E27FC236}">
                <a16:creationId xmlns:a16="http://schemas.microsoft.com/office/drawing/2014/main" id="{46D60F7C-24B8-4AD1-B147-0BE3190DA179}"/>
              </a:ext>
            </a:extLst>
          </p:cNvPr>
          <p:cNvSpPr>
            <a:spLocks noGrp="1"/>
          </p:cNvSpPr>
          <p:nvPr>
            <p:ph type="body" sz="quarter" idx="11" hasCustomPrompt="1"/>
          </p:nvPr>
        </p:nvSpPr>
        <p:spPr>
          <a:xfrm>
            <a:off x="4655840" y="6129932"/>
            <a:ext cx="6337300" cy="358775"/>
          </a:xfrm>
          <a:prstGeom prst="rect">
            <a:avLst/>
          </a:prstGeom>
        </p:spPr>
        <p:txBody>
          <a:bodyPr anchor="b">
            <a:noAutofit/>
          </a:bodyPr>
          <a:lstStyle>
            <a:lvl1pPr marL="0" indent="0">
              <a:buNone/>
              <a:defRPr sz="2000" b="1">
                <a:solidFill>
                  <a:schemeClr val="bg1"/>
                </a:solidFill>
              </a:defRPr>
            </a:lvl1pPr>
          </a:lstStyle>
          <a:p>
            <a:pPr lvl="0"/>
            <a:r>
              <a:rPr lang="en-GB" dirty="0"/>
              <a:t>Headline of presentation</a:t>
            </a:r>
          </a:p>
        </p:txBody>
      </p:sp>
      <p:pic>
        <p:nvPicPr>
          <p:cNvPr id="6" name="Picture 5">
            <a:extLst>
              <a:ext uri="{FF2B5EF4-FFF2-40B4-BE49-F238E27FC236}">
                <a16:creationId xmlns:a16="http://schemas.microsoft.com/office/drawing/2014/main" id="{3EC19ECC-8D67-C4CD-7BF4-D2D35A7F7B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37" y="2181860"/>
            <a:ext cx="4476750" cy="4953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02DCC06-09C0-EB4C-0D48-823AFC0B240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3" name="TextBox 2">
            <a:extLst>
              <a:ext uri="{FF2B5EF4-FFF2-40B4-BE49-F238E27FC236}">
                <a16:creationId xmlns:a16="http://schemas.microsoft.com/office/drawing/2014/main" id="{E2840036-947C-4717-AAEF-FC871BA3715C}"/>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7" name="Straight Connector 6">
            <a:extLst>
              <a:ext uri="{FF2B5EF4-FFF2-40B4-BE49-F238E27FC236}">
                <a16:creationId xmlns:a16="http://schemas.microsoft.com/office/drawing/2014/main" id="{73F6FDD2-A35B-A4FD-58BF-0CBA1428F4DA}"/>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6143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8_Vertical Title and Text">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399E38BC-0FBF-5BD8-55D7-37978C348AC7}"/>
              </a:ext>
            </a:extLst>
          </p:cNvPr>
          <p:cNvSpPr/>
          <p:nvPr/>
        </p:nvSpPr>
        <p:spPr>
          <a:xfrm>
            <a:off x="-1320824" y="-1755577"/>
            <a:ext cx="10369154" cy="10369154"/>
          </a:xfrm>
          <a:prstGeom prst="ellipse">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C12D1CC7-DD1A-E3DF-4072-14B759DEB0F6}"/>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2"/>
                </a:solidFill>
              </a:rPr>
              <a:t>Programme Management Services</a:t>
            </a:r>
          </a:p>
        </p:txBody>
      </p:sp>
      <p:cxnSp>
        <p:nvCxnSpPr>
          <p:cNvPr id="6" name="Straight Connector 5">
            <a:extLst>
              <a:ext uri="{FF2B5EF4-FFF2-40B4-BE49-F238E27FC236}">
                <a16:creationId xmlns:a16="http://schemas.microsoft.com/office/drawing/2014/main" id="{EA50A3D0-B4E4-2AFA-5494-D0686F9A4C49}"/>
              </a:ext>
            </a:extLst>
          </p:cNvPr>
          <p:cNvCxnSpPr>
            <a:cxnSpLocks/>
          </p:cNvCxnSpPr>
          <p:nvPr/>
        </p:nvCxnSpPr>
        <p:spPr>
          <a:xfrm>
            <a:off x="-1896888" y="856478"/>
            <a:ext cx="5040560" cy="0"/>
          </a:xfrm>
          <a:prstGeom prst="line">
            <a:avLst/>
          </a:prstGeom>
          <a:ln/>
        </p:spPr>
        <p:style>
          <a:lnRef idx="1">
            <a:schemeClr val="accent2"/>
          </a:lnRef>
          <a:fillRef idx="0">
            <a:schemeClr val="accent2"/>
          </a:fillRef>
          <a:effectRef idx="0">
            <a:schemeClr val="accent2"/>
          </a:effectRef>
          <a:fontRef idx="minor">
            <a:schemeClr val="tx1"/>
          </a:fontRef>
        </p:style>
      </p:cxnSp>
      <p:sp>
        <p:nvSpPr>
          <p:cNvPr id="2" name="Title 1">
            <a:extLst>
              <a:ext uri="{FF2B5EF4-FFF2-40B4-BE49-F238E27FC236}">
                <a16:creationId xmlns:a16="http://schemas.microsoft.com/office/drawing/2014/main" id="{58762DC9-1670-4F2C-9616-E70711414E65}"/>
              </a:ext>
            </a:extLst>
          </p:cNvPr>
          <p:cNvSpPr>
            <a:spLocks noGrp="1"/>
          </p:cNvSpPr>
          <p:nvPr>
            <p:ph type="title" hasCustomPrompt="1"/>
          </p:nvPr>
        </p:nvSpPr>
        <p:spPr>
          <a:xfrm>
            <a:off x="431371" y="1004229"/>
            <a:ext cx="9697077" cy="954922"/>
          </a:xfrm>
          <a:prstGeom prst="rect">
            <a:avLst/>
          </a:prstGeom>
        </p:spPr>
        <p:txBody>
          <a:bodyPr anchor="t">
            <a:normAutofit/>
          </a:bodyPr>
          <a:lstStyle>
            <a:lvl1pPr algn="l">
              <a:defRPr sz="3200" b="1">
                <a:solidFill>
                  <a:schemeClr val="accent1"/>
                </a:solidFill>
              </a:defRPr>
            </a:lvl1pPr>
          </a:lstStyle>
          <a:p>
            <a:r>
              <a:rPr lang="en-US" dirty="0"/>
              <a:t>Slide Title</a:t>
            </a:r>
            <a:endParaRPr lang="en-GB" dirty="0"/>
          </a:p>
        </p:txBody>
      </p:sp>
      <p:sp>
        <p:nvSpPr>
          <p:cNvPr id="5" name="Text Placeholder 4">
            <a:extLst>
              <a:ext uri="{FF2B5EF4-FFF2-40B4-BE49-F238E27FC236}">
                <a16:creationId xmlns:a16="http://schemas.microsoft.com/office/drawing/2014/main" id="{A65B5EFF-C151-CBEB-2C0D-C31AF15EBB1F}"/>
              </a:ext>
            </a:extLst>
          </p:cNvPr>
          <p:cNvSpPr>
            <a:spLocks noGrp="1"/>
          </p:cNvSpPr>
          <p:nvPr>
            <p:ph type="body" sz="quarter" idx="10"/>
          </p:nvPr>
        </p:nvSpPr>
        <p:spPr>
          <a:xfrm>
            <a:off x="431800" y="2060575"/>
            <a:ext cx="11280775" cy="4392613"/>
          </a:xfrm>
        </p:spPr>
        <p:txBody>
          <a:bodyPr/>
          <a:lstStyle>
            <a:lvl1pPr>
              <a:defRPr>
                <a:solidFill>
                  <a:schemeClr val="accent2"/>
                </a:solidFill>
              </a:defRPr>
            </a:lvl1pPr>
            <a:lvl2pPr>
              <a:buClr>
                <a:schemeClr val="accent1"/>
              </a:buClr>
              <a:defRPr>
                <a:solidFill>
                  <a:schemeClr val="tx1">
                    <a:lumMod val="85000"/>
                    <a:lumOff val="15000"/>
                  </a:schemeClr>
                </a:solidFill>
              </a:defRPr>
            </a:lvl2pPr>
            <a:lvl3pPr>
              <a:buClr>
                <a:schemeClr val="accent2"/>
              </a:buClr>
              <a:defRPr>
                <a:solidFill>
                  <a:schemeClr val="tx1">
                    <a:lumMod val="85000"/>
                    <a:lumOff val="15000"/>
                  </a:schemeClr>
                </a:solidFill>
              </a:defRPr>
            </a:lvl3pPr>
            <a:lvl4pPr>
              <a:buClr>
                <a:schemeClr val="accent3"/>
              </a:buClr>
              <a:defRPr>
                <a:solidFill>
                  <a:schemeClr val="tx1">
                    <a:lumMod val="85000"/>
                    <a:lumOff val="15000"/>
                  </a:schemeClr>
                </a:solidFill>
              </a:defRPr>
            </a:lvl4pPr>
            <a:lvl5pPr>
              <a:buClr>
                <a:schemeClr val="accent1"/>
              </a:buCl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6">
            <a:extLst>
              <a:ext uri="{FF2B5EF4-FFF2-40B4-BE49-F238E27FC236}">
                <a16:creationId xmlns:a16="http://schemas.microsoft.com/office/drawing/2014/main" id="{B283DE5F-5DC4-4A6E-75EA-5BAD87EB118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8" name="TextBox 7">
            <a:extLst>
              <a:ext uri="{FF2B5EF4-FFF2-40B4-BE49-F238E27FC236}">
                <a16:creationId xmlns:a16="http://schemas.microsoft.com/office/drawing/2014/main" id="{F9CEBDB1-4ED7-36E9-5489-5876CE09B882}"/>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9" name="Straight Connector 8">
            <a:extLst>
              <a:ext uri="{FF2B5EF4-FFF2-40B4-BE49-F238E27FC236}">
                <a16:creationId xmlns:a16="http://schemas.microsoft.com/office/drawing/2014/main" id="{2161869A-7502-34EC-6750-3E62EBC6308D}"/>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770285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3_NHS NSS Chapter Slide 2">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2C5A015C-B825-6B0D-31E3-580070AF7054}"/>
              </a:ext>
            </a:extLst>
          </p:cNvPr>
          <p:cNvSpPr/>
          <p:nvPr/>
        </p:nvSpPr>
        <p:spPr>
          <a:xfrm>
            <a:off x="-819116" y="2472313"/>
            <a:ext cx="5256584" cy="525658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647728" y="973862"/>
            <a:ext cx="3960440" cy="388843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4" name="Text Placeholder 2">
            <a:extLst>
              <a:ext uri="{FF2B5EF4-FFF2-40B4-BE49-F238E27FC236}">
                <a16:creationId xmlns:a16="http://schemas.microsoft.com/office/drawing/2014/main" id="{3F454049-B46D-4FED-9F2C-6339C393BBF1}"/>
              </a:ext>
            </a:extLst>
          </p:cNvPr>
          <p:cNvSpPr>
            <a:spLocks noGrp="1"/>
          </p:cNvSpPr>
          <p:nvPr>
            <p:ph type="body" sz="quarter" idx="10" hasCustomPrompt="1"/>
          </p:nvPr>
        </p:nvSpPr>
        <p:spPr>
          <a:xfrm>
            <a:off x="4415813" y="1874297"/>
            <a:ext cx="2860293" cy="2087562"/>
          </a:xfrm>
          <a:prstGeom prst="rect">
            <a:avLst/>
          </a:prstGeo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GB" sz="3200" b="1" dirty="0">
                <a:solidFill>
                  <a:schemeClr val="bg1"/>
                </a:solidFill>
                <a:latin typeface="Arial" pitchFamily="34" charset="0"/>
                <a:cs typeface="Arial" pitchFamily="34" charset="0"/>
              </a:rPr>
              <a:t>Subtitle, Chapter or Breather Page.</a:t>
            </a:r>
          </a:p>
        </p:txBody>
      </p:sp>
      <p:sp>
        <p:nvSpPr>
          <p:cNvPr id="5" name="Text Placeholder 7">
            <a:extLst>
              <a:ext uri="{FF2B5EF4-FFF2-40B4-BE49-F238E27FC236}">
                <a16:creationId xmlns:a16="http://schemas.microsoft.com/office/drawing/2014/main" id="{46D60F7C-24B8-4AD1-B147-0BE3190DA179}"/>
              </a:ext>
            </a:extLst>
          </p:cNvPr>
          <p:cNvSpPr>
            <a:spLocks noGrp="1"/>
          </p:cNvSpPr>
          <p:nvPr>
            <p:ph type="body" sz="quarter" idx="11" hasCustomPrompt="1"/>
          </p:nvPr>
        </p:nvSpPr>
        <p:spPr>
          <a:xfrm>
            <a:off x="4655840" y="6129932"/>
            <a:ext cx="6337300" cy="358775"/>
          </a:xfrm>
          <a:prstGeom prst="rect">
            <a:avLst/>
          </a:prstGeom>
        </p:spPr>
        <p:txBody>
          <a:bodyPr anchor="b">
            <a:noAutofit/>
          </a:bodyPr>
          <a:lstStyle>
            <a:lvl1pPr marL="0" indent="0">
              <a:buNone/>
              <a:defRPr sz="2000" b="1">
                <a:solidFill>
                  <a:schemeClr val="bg1"/>
                </a:solidFill>
              </a:defRPr>
            </a:lvl1pPr>
          </a:lstStyle>
          <a:p>
            <a:pPr lvl="0"/>
            <a:r>
              <a:rPr lang="en-GB" dirty="0"/>
              <a:t>Headline of presentation</a:t>
            </a:r>
          </a:p>
        </p:txBody>
      </p:sp>
      <p:pic>
        <p:nvPicPr>
          <p:cNvPr id="2" name="Picture 1">
            <a:extLst>
              <a:ext uri="{FF2B5EF4-FFF2-40B4-BE49-F238E27FC236}">
                <a16:creationId xmlns:a16="http://schemas.microsoft.com/office/drawing/2014/main" id="{6D14C719-1976-AF42-96F2-F2C32D3165B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3" name="TextBox 2">
            <a:extLst>
              <a:ext uri="{FF2B5EF4-FFF2-40B4-BE49-F238E27FC236}">
                <a16:creationId xmlns:a16="http://schemas.microsoft.com/office/drawing/2014/main" id="{C4AFEF63-DB1B-5393-745A-E7DFBA003885}"/>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6" name="Straight Connector 5">
            <a:extLst>
              <a:ext uri="{FF2B5EF4-FFF2-40B4-BE49-F238E27FC236}">
                <a16:creationId xmlns:a16="http://schemas.microsoft.com/office/drawing/2014/main" id="{F908F2EE-1D53-A287-F784-F59A90FA1EDA}"/>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651726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NHS NSS Chapter Slide 1">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0F09DF2C-B383-C5F0-A5CD-01A8CFDEFEC6}"/>
              </a:ext>
            </a:extLst>
          </p:cNvPr>
          <p:cNvSpPr/>
          <p:nvPr/>
        </p:nvSpPr>
        <p:spPr>
          <a:xfrm>
            <a:off x="334433" y="1844824"/>
            <a:ext cx="4248472" cy="424847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44693" y="1124744"/>
            <a:ext cx="1626599" cy="1585157"/>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2" name="Title 1">
            <a:extLst>
              <a:ext uri="{FF2B5EF4-FFF2-40B4-BE49-F238E27FC236}">
                <a16:creationId xmlns:a16="http://schemas.microsoft.com/office/drawing/2014/main" id="{6957421C-D032-4BD7-BEC6-929917EDB70C}"/>
              </a:ext>
            </a:extLst>
          </p:cNvPr>
          <p:cNvSpPr>
            <a:spLocks noGrp="1"/>
          </p:cNvSpPr>
          <p:nvPr>
            <p:ph type="title" hasCustomPrompt="1"/>
          </p:nvPr>
        </p:nvSpPr>
        <p:spPr>
          <a:xfrm>
            <a:off x="4798929" y="1938527"/>
            <a:ext cx="7057711" cy="913985"/>
          </a:xfrm>
          <a:prstGeom prst="rect">
            <a:avLst/>
          </a:prstGeom>
        </p:spPr>
        <p:txBody>
          <a:bodyPr anchor="t">
            <a:normAutofit/>
          </a:bodyPr>
          <a:lstStyle>
            <a:lvl1pPr algn="l">
              <a:defRPr sz="3200" b="1">
                <a:solidFill>
                  <a:schemeClr val="bg1"/>
                </a:solidFill>
              </a:defRPr>
            </a:lvl1pPr>
          </a:lstStyle>
          <a:p>
            <a:r>
              <a:rPr lang="en-US" dirty="0"/>
              <a:t>Slide Title</a:t>
            </a:r>
            <a:endParaRPr lang="en-GB" dirty="0"/>
          </a:p>
        </p:txBody>
      </p:sp>
      <p:sp>
        <p:nvSpPr>
          <p:cNvPr id="7" name="Text Placeholder 6">
            <a:extLst>
              <a:ext uri="{FF2B5EF4-FFF2-40B4-BE49-F238E27FC236}">
                <a16:creationId xmlns:a16="http://schemas.microsoft.com/office/drawing/2014/main" id="{FC78F6E7-D0D4-4C2A-BE10-5A10BCD67758}"/>
              </a:ext>
            </a:extLst>
          </p:cNvPr>
          <p:cNvSpPr>
            <a:spLocks noGrp="1"/>
          </p:cNvSpPr>
          <p:nvPr>
            <p:ph type="body" sz="quarter" idx="10"/>
          </p:nvPr>
        </p:nvSpPr>
        <p:spPr>
          <a:xfrm>
            <a:off x="4799856" y="3039889"/>
            <a:ext cx="7057711" cy="3773487"/>
          </a:xfrm>
          <a:prstGeom prst="rect">
            <a:avLst/>
          </a:prstGeom>
        </p:spPr>
        <p:txBody>
          <a:bodyPr/>
          <a:lstStyle>
            <a:lvl1pPr marL="0" indent="0">
              <a:buFontTx/>
              <a:buNone/>
              <a:defRPr sz="2400" b="1">
                <a:solidFill>
                  <a:schemeClr val="bg1"/>
                </a:solidFill>
              </a:defRPr>
            </a:lvl1pPr>
            <a:lvl2pPr marL="742950" indent="-285750">
              <a:buClr>
                <a:schemeClr val="bg1"/>
              </a:buClr>
              <a:buFont typeface="Arial" panose="020B0604020202020204" pitchFamily="34" charset="0"/>
              <a:buChar char="•"/>
              <a:defRPr lang="en-US" sz="2400" dirty="0" smtClean="0">
                <a:solidFill>
                  <a:schemeClr val="bg1"/>
                </a:solidFill>
              </a:defRPr>
            </a:lvl2pPr>
            <a:lvl3pPr marL="1143000" indent="-228600">
              <a:buClr>
                <a:schemeClr val="bg1"/>
              </a:buClr>
              <a:buFont typeface="Arial" panose="020B0604020202020204" pitchFamily="34" charset="0"/>
              <a:buChar char="̶"/>
              <a:defRPr lang="en-US" sz="2000" dirty="0" smtClean="0">
                <a:solidFill>
                  <a:schemeClr val="bg1"/>
                </a:solidFill>
              </a:defRPr>
            </a:lvl3pPr>
            <a:lvl4pPr marL="1600200" indent="-228600">
              <a:buClr>
                <a:schemeClr val="bg1"/>
              </a:buClr>
              <a:buFont typeface="Courier New" panose="02070309020205020404" pitchFamily="49" charset="0"/>
              <a:buChar char="o"/>
              <a:defRPr lang="en-US" sz="1800" dirty="0" smtClean="0">
                <a:solidFill>
                  <a:schemeClr val="bg1"/>
                </a:solidFill>
              </a:defRPr>
            </a:lvl4pPr>
            <a:lvl5pPr marL="2057400" indent="-228600">
              <a:buClr>
                <a:schemeClr val="bg1"/>
              </a:buClr>
              <a:buFont typeface="Wingdings" panose="05000000000000000000" pitchFamily="2" charset="2"/>
              <a:buChar char="Ø"/>
              <a:defRPr lang="en-GB" sz="1600" dirty="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9" name="Picture 8">
            <a:extLst>
              <a:ext uri="{FF2B5EF4-FFF2-40B4-BE49-F238E27FC236}">
                <a16:creationId xmlns:a16="http://schemas.microsoft.com/office/drawing/2014/main" id="{4A699C72-7776-478C-7FDE-791037BDC1AD}"/>
              </a:ext>
            </a:extLst>
          </p:cNvPr>
          <p:cNvPicPr>
            <a:picLocks noChangeAspect="1"/>
          </p:cNvPicPr>
          <p:nvPr/>
        </p:nvPicPr>
        <p:blipFill>
          <a:blip r:embed="rId2"/>
          <a:stretch>
            <a:fillRect/>
          </a:stretch>
        </p:blipFill>
        <p:spPr>
          <a:xfrm flipH="1">
            <a:off x="0" y="1900130"/>
            <a:ext cx="4876859" cy="4957870"/>
          </a:xfrm>
          <a:prstGeom prst="rect">
            <a:avLst/>
          </a:prstGeom>
        </p:spPr>
      </p:pic>
      <p:pic>
        <p:nvPicPr>
          <p:cNvPr id="4" name="Picture 3">
            <a:extLst>
              <a:ext uri="{FF2B5EF4-FFF2-40B4-BE49-F238E27FC236}">
                <a16:creationId xmlns:a16="http://schemas.microsoft.com/office/drawing/2014/main" id="{A7142717-1114-5028-E70B-BF9876FE51C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5" name="TextBox 4">
            <a:extLst>
              <a:ext uri="{FF2B5EF4-FFF2-40B4-BE49-F238E27FC236}">
                <a16:creationId xmlns:a16="http://schemas.microsoft.com/office/drawing/2014/main" id="{92811DF0-9C72-A9BD-9BA1-F988193B34A7}"/>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8" name="Straight Connector 7">
            <a:extLst>
              <a:ext uri="{FF2B5EF4-FFF2-40B4-BE49-F238E27FC236}">
                <a16:creationId xmlns:a16="http://schemas.microsoft.com/office/drawing/2014/main" id="{2752349C-C674-D5A0-0520-8D8D288D5363}"/>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34814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1_NHS NSS Chapter Slide 1">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0F09DF2C-B383-C5F0-A5CD-01A8CFDEFEC6}"/>
              </a:ext>
            </a:extLst>
          </p:cNvPr>
          <p:cNvSpPr/>
          <p:nvPr/>
        </p:nvSpPr>
        <p:spPr>
          <a:xfrm>
            <a:off x="334433" y="1844824"/>
            <a:ext cx="4248472" cy="424847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44693" y="1124744"/>
            <a:ext cx="1626599" cy="1585157"/>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2" name="Title 1">
            <a:extLst>
              <a:ext uri="{FF2B5EF4-FFF2-40B4-BE49-F238E27FC236}">
                <a16:creationId xmlns:a16="http://schemas.microsoft.com/office/drawing/2014/main" id="{6957421C-D032-4BD7-BEC6-929917EDB70C}"/>
              </a:ext>
            </a:extLst>
          </p:cNvPr>
          <p:cNvSpPr>
            <a:spLocks noGrp="1"/>
          </p:cNvSpPr>
          <p:nvPr>
            <p:ph type="title" hasCustomPrompt="1"/>
          </p:nvPr>
        </p:nvSpPr>
        <p:spPr>
          <a:xfrm>
            <a:off x="4798929" y="1938527"/>
            <a:ext cx="7057711" cy="913985"/>
          </a:xfrm>
          <a:prstGeom prst="rect">
            <a:avLst/>
          </a:prstGeom>
        </p:spPr>
        <p:txBody>
          <a:bodyPr anchor="t">
            <a:normAutofit/>
          </a:bodyPr>
          <a:lstStyle>
            <a:lvl1pPr algn="l">
              <a:defRPr sz="3200" b="1">
                <a:solidFill>
                  <a:schemeClr val="bg1"/>
                </a:solidFill>
              </a:defRPr>
            </a:lvl1pPr>
          </a:lstStyle>
          <a:p>
            <a:r>
              <a:rPr lang="en-US" dirty="0"/>
              <a:t>Slide Title</a:t>
            </a:r>
            <a:endParaRPr lang="en-GB" dirty="0"/>
          </a:p>
        </p:txBody>
      </p:sp>
      <p:sp>
        <p:nvSpPr>
          <p:cNvPr id="7" name="Text Placeholder 6">
            <a:extLst>
              <a:ext uri="{FF2B5EF4-FFF2-40B4-BE49-F238E27FC236}">
                <a16:creationId xmlns:a16="http://schemas.microsoft.com/office/drawing/2014/main" id="{FC78F6E7-D0D4-4C2A-BE10-5A10BCD67758}"/>
              </a:ext>
            </a:extLst>
          </p:cNvPr>
          <p:cNvSpPr>
            <a:spLocks noGrp="1"/>
          </p:cNvSpPr>
          <p:nvPr>
            <p:ph type="body" sz="quarter" idx="10"/>
          </p:nvPr>
        </p:nvSpPr>
        <p:spPr>
          <a:xfrm>
            <a:off x="4799856" y="3039889"/>
            <a:ext cx="7057711" cy="3773487"/>
          </a:xfrm>
          <a:prstGeom prst="rect">
            <a:avLst/>
          </a:prstGeom>
        </p:spPr>
        <p:txBody>
          <a:bodyPr/>
          <a:lstStyle>
            <a:lvl1pPr marL="0" indent="0">
              <a:buFontTx/>
              <a:buNone/>
              <a:defRPr sz="2400" b="1">
                <a:solidFill>
                  <a:schemeClr val="bg1"/>
                </a:solidFill>
              </a:defRPr>
            </a:lvl1pPr>
            <a:lvl2pPr marL="742950" indent="-285750">
              <a:buClr>
                <a:schemeClr val="bg1"/>
              </a:buClr>
              <a:buFont typeface="Arial" panose="020B0604020202020204" pitchFamily="34" charset="0"/>
              <a:buChar char="•"/>
              <a:defRPr lang="en-US" sz="2400" dirty="0" smtClean="0">
                <a:solidFill>
                  <a:schemeClr val="bg1"/>
                </a:solidFill>
              </a:defRPr>
            </a:lvl2pPr>
            <a:lvl3pPr marL="1143000" indent="-228600">
              <a:buClr>
                <a:schemeClr val="bg1"/>
              </a:buClr>
              <a:buFont typeface="Arial" panose="020B0604020202020204" pitchFamily="34" charset="0"/>
              <a:buChar char="̶"/>
              <a:defRPr lang="en-US" sz="2000" dirty="0" smtClean="0">
                <a:solidFill>
                  <a:schemeClr val="bg1"/>
                </a:solidFill>
              </a:defRPr>
            </a:lvl3pPr>
            <a:lvl4pPr marL="1600200" indent="-228600">
              <a:buClr>
                <a:schemeClr val="bg1"/>
              </a:buClr>
              <a:buFont typeface="Courier New" panose="02070309020205020404" pitchFamily="49" charset="0"/>
              <a:buChar char="o"/>
              <a:defRPr lang="en-US" sz="1800" dirty="0" smtClean="0">
                <a:solidFill>
                  <a:schemeClr val="bg1"/>
                </a:solidFill>
              </a:defRPr>
            </a:lvl4pPr>
            <a:lvl5pPr marL="2057400" indent="-228600">
              <a:buClr>
                <a:schemeClr val="bg1"/>
              </a:buClr>
              <a:buFont typeface="Wingdings" panose="05000000000000000000" pitchFamily="2" charset="2"/>
              <a:buChar char="Ø"/>
              <a:defRPr lang="en-GB" sz="1600" dirty="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8" name="Picture 2">
            <a:extLst>
              <a:ext uri="{FF2B5EF4-FFF2-40B4-BE49-F238E27FC236}">
                <a16:creationId xmlns:a16="http://schemas.microsoft.com/office/drawing/2014/main" id="{C4BA19FE-BB0A-C351-6F71-3116E9BFD76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182" y="2204489"/>
            <a:ext cx="4620973" cy="31402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5FB72E6-E2BD-BEFB-7D22-BBE11E949AA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5" name="TextBox 4">
            <a:extLst>
              <a:ext uri="{FF2B5EF4-FFF2-40B4-BE49-F238E27FC236}">
                <a16:creationId xmlns:a16="http://schemas.microsoft.com/office/drawing/2014/main" id="{D0A9D742-B8FA-9446-A154-6154463C5A95}"/>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9" name="Straight Connector 8">
            <a:extLst>
              <a:ext uri="{FF2B5EF4-FFF2-40B4-BE49-F238E27FC236}">
                <a16:creationId xmlns:a16="http://schemas.microsoft.com/office/drawing/2014/main" id="{A6C85AC8-D4AD-61CD-E42A-9F05665B394F}"/>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451736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2_NHS NSS Chapter Slide 1">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0F09DF2C-B383-C5F0-A5CD-01A8CFDEFEC6}"/>
              </a:ext>
            </a:extLst>
          </p:cNvPr>
          <p:cNvSpPr/>
          <p:nvPr/>
        </p:nvSpPr>
        <p:spPr>
          <a:xfrm>
            <a:off x="334433" y="1844824"/>
            <a:ext cx="4248472" cy="424847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44693" y="1124744"/>
            <a:ext cx="1626599" cy="1585157"/>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2" name="Title 1">
            <a:extLst>
              <a:ext uri="{FF2B5EF4-FFF2-40B4-BE49-F238E27FC236}">
                <a16:creationId xmlns:a16="http://schemas.microsoft.com/office/drawing/2014/main" id="{6957421C-D032-4BD7-BEC6-929917EDB70C}"/>
              </a:ext>
            </a:extLst>
          </p:cNvPr>
          <p:cNvSpPr>
            <a:spLocks noGrp="1"/>
          </p:cNvSpPr>
          <p:nvPr>
            <p:ph type="title" hasCustomPrompt="1"/>
          </p:nvPr>
        </p:nvSpPr>
        <p:spPr>
          <a:xfrm>
            <a:off x="4798929" y="1938527"/>
            <a:ext cx="7057711" cy="913985"/>
          </a:xfrm>
          <a:prstGeom prst="rect">
            <a:avLst/>
          </a:prstGeom>
        </p:spPr>
        <p:txBody>
          <a:bodyPr anchor="t">
            <a:normAutofit/>
          </a:bodyPr>
          <a:lstStyle>
            <a:lvl1pPr algn="l">
              <a:defRPr sz="3200" b="1">
                <a:solidFill>
                  <a:schemeClr val="bg1"/>
                </a:solidFill>
              </a:defRPr>
            </a:lvl1pPr>
          </a:lstStyle>
          <a:p>
            <a:r>
              <a:rPr lang="en-US" dirty="0"/>
              <a:t>Slide Title</a:t>
            </a:r>
            <a:endParaRPr lang="en-GB" dirty="0"/>
          </a:p>
        </p:txBody>
      </p:sp>
      <p:sp>
        <p:nvSpPr>
          <p:cNvPr id="7" name="Text Placeholder 6">
            <a:extLst>
              <a:ext uri="{FF2B5EF4-FFF2-40B4-BE49-F238E27FC236}">
                <a16:creationId xmlns:a16="http://schemas.microsoft.com/office/drawing/2014/main" id="{FC78F6E7-D0D4-4C2A-BE10-5A10BCD67758}"/>
              </a:ext>
            </a:extLst>
          </p:cNvPr>
          <p:cNvSpPr>
            <a:spLocks noGrp="1"/>
          </p:cNvSpPr>
          <p:nvPr>
            <p:ph type="body" sz="quarter" idx="10"/>
          </p:nvPr>
        </p:nvSpPr>
        <p:spPr>
          <a:xfrm>
            <a:off x="4799856" y="3039889"/>
            <a:ext cx="7057711" cy="3773487"/>
          </a:xfrm>
          <a:prstGeom prst="rect">
            <a:avLst/>
          </a:prstGeom>
        </p:spPr>
        <p:txBody>
          <a:bodyPr/>
          <a:lstStyle>
            <a:lvl1pPr marL="0" indent="0">
              <a:buFontTx/>
              <a:buNone/>
              <a:defRPr sz="2400" b="1">
                <a:solidFill>
                  <a:schemeClr val="bg1"/>
                </a:solidFill>
              </a:defRPr>
            </a:lvl1pPr>
            <a:lvl2pPr marL="742950" indent="-285750">
              <a:buClr>
                <a:schemeClr val="bg1"/>
              </a:buClr>
              <a:buFont typeface="Arial" panose="020B0604020202020204" pitchFamily="34" charset="0"/>
              <a:buChar char="•"/>
              <a:defRPr lang="en-US" sz="2400" dirty="0" smtClean="0">
                <a:solidFill>
                  <a:schemeClr val="bg1"/>
                </a:solidFill>
              </a:defRPr>
            </a:lvl2pPr>
            <a:lvl3pPr marL="1143000" indent="-228600">
              <a:buClr>
                <a:schemeClr val="bg1"/>
              </a:buClr>
              <a:buFont typeface="Arial" panose="020B0604020202020204" pitchFamily="34" charset="0"/>
              <a:buChar char="̶"/>
              <a:defRPr lang="en-US" sz="2000" dirty="0" smtClean="0">
                <a:solidFill>
                  <a:schemeClr val="bg1"/>
                </a:solidFill>
              </a:defRPr>
            </a:lvl3pPr>
            <a:lvl4pPr marL="1600200" indent="-228600">
              <a:buClr>
                <a:schemeClr val="bg1"/>
              </a:buClr>
              <a:buFont typeface="Courier New" panose="02070309020205020404" pitchFamily="49" charset="0"/>
              <a:buChar char="o"/>
              <a:defRPr lang="en-US" sz="1800" dirty="0" smtClean="0">
                <a:solidFill>
                  <a:schemeClr val="bg1"/>
                </a:solidFill>
              </a:defRPr>
            </a:lvl4pPr>
            <a:lvl5pPr marL="2057400" indent="-228600">
              <a:buClr>
                <a:schemeClr val="bg1"/>
              </a:buClr>
              <a:buFont typeface="Wingdings" panose="05000000000000000000" pitchFamily="2" charset="2"/>
              <a:buChar char="Ø"/>
              <a:defRPr lang="en-GB" sz="1600" dirty="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8" name="Picture 7">
            <a:extLst>
              <a:ext uri="{FF2B5EF4-FFF2-40B4-BE49-F238E27FC236}">
                <a16:creationId xmlns:a16="http://schemas.microsoft.com/office/drawing/2014/main" id="{4BBBA2AC-8EA6-63BF-9810-2725B28D1F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879" y="1917322"/>
            <a:ext cx="3897653" cy="431229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E939F66-6F2D-7A1F-CB5A-7426250A531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5" name="TextBox 4">
            <a:extLst>
              <a:ext uri="{FF2B5EF4-FFF2-40B4-BE49-F238E27FC236}">
                <a16:creationId xmlns:a16="http://schemas.microsoft.com/office/drawing/2014/main" id="{C9E59263-2EFE-3527-C672-2867ED20CF86}"/>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9" name="Straight Connector 8">
            <a:extLst>
              <a:ext uri="{FF2B5EF4-FFF2-40B4-BE49-F238E27FC236}">
                <a16:creationId xmlns:a16="http://schemas.microsoft.com/office/drawing/2014/main" id="{1F15564C-CD3B-EECF-D20A-3DD0B0597758}"/>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561555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Slide upper graphic">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A09779D-42E5-C05F-9FC3-C199EAF87363}"/>
              </a:ext>
            </a:extLst>
          </p:cNvPr>
          <p:cNvSpPr/>
          <p:nvPr/>
        </p:nvSpPr>
        <p:spPr>
          <a:xfrm>
            <a:off x="6816080" y="1484784"/>
            <a:ext cx="4608512" cy="46085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D0A31B8-DF43-47F0-A336-5036D83DBFEF}"/>
              </a:ext>
            </a:extLst>
          </p:cNvPr>
          <p:cNvSpPr/>
          <p:nvPr/>
        </p:nvSpPr>
        <p:spPr>
          <a:xfrm>
            <a:off x="10200456" y="4869160"/>
            <a:ext cx="2602641" cy="2520017"/>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7" name="Title 1">
            <a:extLst>
              <a:ext uri="{FF2B5EF4-FFF2-40B4-BE49-F238E27FC236}">
                <a16:creationId xmlns:a16="http://schemas.microsoft.com/office/drawing/2014/main" id="{553189AC-2169-42A8-9611-45AEF7D7142E}"/>
              </a:ext>
            </a:extLst>
          </p:cNvPr>
          <p:cNvSpPr>
            <a:spLocks noGrp="1"/>
          </p:cNvSpPr>
          <p:nvPr>
            <p:ph type="title" hasCustomPrompt="1"/>
          </p:nvPr>
        </p:nvSpPr>
        <p:spPr>
          <a:xfrm>
            <a:off x="431371" y="1004229"/>
            <a:ext cx="6144683" cy="954922"/>
          </a:xfrm>
          <a:prstGeom prst="rect">
            <a:avLst/>
          </a:prstGeom>
        </p:spPr>
        <p:txBody>
          <a:bodyPr anchor="t">
            <a:normAutofit/>
          </a:bodyPr>
          <a:lstStyle>
            <a:lvl1pPr algn="l">
              <a:defRPr sz="3200" b="1">
                <a:solidFill>
                  <a:schemeClr val="bg1"/>
                </a:solidFill>
              </a:defRPr>
            </a:lvl1pPr>
          </a:lstStyle>
          <a:p>
            <a:r>
              <a:rPr lang="en-US" dirty="0"/>
              <a:t>Slide Title</a:t>
            </a:r>
            <a:endParaRPr lang="en-GB" dirty="0"/>
          </a:p>
        </p:txBody>
      </p:sp>
      <p:sp>
        <p:nvSpPr>
          <p:cNvPr id="4" name="Text Placeholder 3">
            <a:extLst>
              <a:ext uri="{FF2B5EF4-FFF2-40B4-BE49-F238E27FC236}">
                <a16:creationId xmlns:a16="http://schemas.microsoft.com/office/drawing/2014/main" id="{EEF6D3C8-C0E2-232D-2603-FD758DB51ACA}"/>
              </a:ext>
            </a:extLst>
          </p:cNvPr>
          <p:cNvSpPr>
            <a:spLocks noGrp="1"/>
          </p:cNvSpPr>
          <p:nvPr>
            <p:ph type="body" sz="quarter" idx="10"/>
          </p:nvPr>
        </p:nvSpPr>
        <p:spPr>
          <a:xfrm>
            <a:off x="431800" y="2060575"/>
            <a:ext cx="6143625" cy="41767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5" name="Picture 4">
            <a:extLst>
              <a:ext uri="{FF2B5EF4-FFF2-40B4-BE49-F238E27FC236}">
                <a16:creationId xmlns:a16="http://schemas.microsoft.com/office/drawing/2014/main" id="{58DEDCB5-CBB8-2EB5-CF69-A6F08AC2D4C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8766" y="2232960"/>
            <a:ext cx="4620973" cy="314025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15187B1-C5F1-ECDE-65CF-4E538D47023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8" name="TextBox 7">
            <a:extLst>
              <a:ext uri="{FF2B5EF4-FFF2-40B4-BE49-F238E27FC236}">
                <a16:creationId xmlns:a16="http://schemas.microsoft.com/office/drawing/2014/main" id="{701BD14F-E8BC-46E5-2343-53DD52680162}"/>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9" name="Straight Connector 8">
            <a:extLst>
              <a:ext uri="{FF2B5EF4-FFF2-40B4-BE49-F238E27FC236}">
                <a16:creationId xmlns:a16="http://schemas.microsoft.com/office/drawing/2014/main" id="{2420E08E-A2D9-56D1-FD15-4A18A2D6C9ED}"/>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841374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1_Slide upper graphic">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A09779D-42E5-C05F-9FC3-C199EAF87363}"/>
              </a:ext>
            </a:extLst>
          </p:cNvPr>
          <p:cNvSpPr/>
          <p:nvPr/>
        </p:nvSpPr>
        <p:spPr>
          <a:xfrm>
            <a:off x="6816080" y="1484784"/>
            <a:ext cx="4608512" cy="46085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D0A31B8-DF43-47F0-A336-5036D83DBFEF}"/>
              </a:ext>
            </a:extLst>
          </p:cNvPr>
          <p:cNvSpPr/>
          <p:nvPr/>
        </p:nvSpPr>
        <p:spPr>
          <a:xfrm>
            <a:off x="10200456" y="4869160"/>
            <a:ext cx="2602641" cy="2520017"/>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7" name="Title 1">
            <a:extLst>
              <a:ext uri="{FF2B5EF4-FFF2-40B4-BE49-F238E27FC236}">
                <a16:creationId xmlns:a16="http://schemas.microsoft.com/office/drawing/2014/main" id="{553189AC-2169-42A8-9611-45AEF7D7142E}"/>
              </a:ext>
            </a:extLst>
          </p:cNvPr>
          <p:cNvSpPr>
            <a:spLocks noGrp="1"/>
          </p:cNvSpPr>
          <p:nvPr>
            <p:ph type="title" hasCustomPrompt="1"/>
          </p:nvPr>
        </p:nvSpPr>
        <p:spPr>
          <a:xfrm>
            <a:off x="431371" y="1004229"/>
            <a:ext cx="6144683" cy="954922"/>
          </a:xfrm>
          <a:prstGeom prst="rect">
            <a:avLst/>
          </a:prstGeom>
        </p:spPr>
        <p:txBody>
          <a:bodyPr anchor="t">
            <a:normAutofit/>
          </a:bodyPr>
          <a:lstStyle>
            <a:lvl1pPr algn="l">
              <a:defRPr sz="3200" b="1">
                <a:solidFill>
                  <a:schemeClr val="bg1"/>
                </a:solidFill>
              </a:defRPr>
            </a:lvl1pPr>
          </a:lstStyle>
          <a:p>
            <a:r>
              <a:rPr lang="en-US" dirty="0"/>
              <a:t>Slide Title</a:t>
            </a:r>
            <a:endParaRPr lang="en-GB" dirty="0"/>
          </a:p>
        </p:txBody>
      </p:sp>
      <p:sp>
        <p:nvSpPr>
          <p:cNvPr id="4" name="Text Placeholder 3">
            <a:extLst>
              <a:ext uri="{FF2B5EF4-FFF2-40B4-BE49-F238E27FC236}">
                <a16:creationId xmlns:a16="http://schemas.microsoft.com/office/drawing/2014/main" id="{EEF6D3C8-C0E2-232D-2603-FD758DB51ACA}"/>
              </a:ext>
            </a:extLst>
          </p:cNvPr>
          <p:cNvSpPr>
            <a:spLocks noGrp="1"/>
          </p:cNvSpPr>
          <p:nvPr>
            <p:ph type="body" sz="quarter" idx="10"/>
          </p:nvPr>
        </p:nvSpPr>
        <p:spPr>
          <a:xfrm>
            <a:off x="431800" y="2060575"/>
            <a:ext cx="6143625" cy="41767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5" name="Picture 4">
            <a:extLst>
              <a:ext uri="{FF2B5EF4-FFF2-40B4-BE49-F238E27FC236}">
                <a16:creationId xmlns:a16="http://schemas.microsoft.com/office/drawing/2014/main" id="{E46BD350-F649-E539-E482-F266ACFEE69D}"/>
              </a:ext>
            </a:extLst>
          </p:cNvPr>
          <p:cNvPicPr>
            <a:picLocks noChangeAspect="1"/>
          </p:cNvPicPr>
          <p:nvPr/>
        </p:nvPicPr>
        <p:blipFill>
          <a:blip r:embed="rId2"/>
          <a:stretch>
            <a:fillRect/>
          </a:stretch>
        </p:blipFill>
        <p:spPr>
          <a:xfrm>
            <a:off x="7315141" y="1900130"/>
            <a:ext cx="4876859" cy="4957870"/>
          </a:xfrm>
          <a:prstGeom prst="rect">
            <a:avLst/>
          </a:prstGeom>
        </p:spPr>
      </p:pic>
      <p:pic>
        <p:nvPicPr>
          <p:cNvPr id="3" name="Picture 2">
            <a:extLst>
              <a:ext uri="{FF2B5EF4-FFF2-40B4-BE49-F238E27FC236}">
                <a16:creationId xmlns:a16="http://schemas.microsoft.com/office/drawing/2014/main" id="{5EB4779C-5C64-DD94-5A68-8AC5AF80693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8" name="TextBox 7">
            <a:extLst>
              <a:ext uri="{FF2B5EF4-FFF2-40B4-BE49-F238E27FC236}">
                <a16:creationId xmlns:a16="http://schemas.microsoft.com/office/drawing/2014/main" id="{31CEECC8-8749-D6DC-51FF-31C4E83D3BD0}"/>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9" name="Straight Connector 8">
            <a:extLst>
              <a:ext uri="{FF2B5EF4-FFF2-40B4-BE49-F238E27FC236}">
                <a16:creationId xmlns:a16="http://schemas.microsoft.com/office/drawing/2014/main" id="{470439D8-3011-9A6B-C648-1F224BC7288E}"/>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534280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2_Slide upper graphic">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A09779D-42E5-C05F-9FC3-C199EAF87363}"/>
              </a:ext>
            </a:extLst>
          </p:cNvPr>
          <p:cNvSpPr/>
          <p:nvPr/>
        </p:nvSpPr>
        <p:spPr>
          <a:xfrm>
            <a:off x="6816080" y="1484784"/>
            <a:ext cx="4608512" cy="46085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D0A31B8-DF43-47F0-A336-5036D83DBFEF}"/>
              </a:ext>
            </a:extLst>
          </p:cNvPr>
          <p:cNvSpPr/>
          <p:nvPr/>
        </p:nvSpPr>
        <p:spPr>
          <a:xfrm>
            <a:off x="10200456" y="4869160"/>
            <a:ext cx="2602641" cy="2520017"/>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7" name="Title 1">
            <a:extLst>
              <a:ext uri="{FF2B5EF4-FFF2-40B4-BE49-F238E27FC236}">
                <a16:creationId xmlns:a16="http://schemas.microsoft.com/office/drawing/2014/main" id="{553189AC-2169-42A8-9611-45AEF7D7142E}"/>
              </a:ext>
            </a:extLst>
          </p:cNvPr>
          <p:cNvSpPr>
            <a:spLocks noGrp="1"/>
          </p:cNvSpPr>
          <p:nvPr>
            <p:ph type="title" hasCustomPrompt="1"/>
          </p:nvPr>
        </p:nvSpPr>
        <p:spPr>
          <a:xfrm>
            <a:off x="431371" y="1004229"/>
            <a:ext cx="6144683" cy="954922"/>
          </a:xfrm>
          <a:prstGeom prst="rect">
            <a:avLst/>
          </a:prstGeom>
        </p:spPr>
        <p:txBody>
          <a:bodyPr anchor="t">
            <a:normAutofit/>
          </a:bodyPr>
          <a:lstStyle>
            <a:lvl1pPr algn="l">
              <a:defRPr sz="3200" b="1">
                <a:solidFill>
                  <a:schemeClr val="bg1"/>
                </a:solidFill>
              </a:defRPr>
            </a:lvl1pPr>
          </a:lstStyle>
          <a:p>
            <a:r>
              <a:rPr lang="en-US" dirty="0"/>
              <a:t>Slide Title</a:t>
            </a:r>
            <a:endParaRPr lang="en-GB" dirty="0"/>
          </a:p>
        </p:txBody>
      </p:sp>
      <p:sp>
        <p:nvSpPr>
          <p:cNvPr id="4" name="Text Placeholder 3">
            <a:extLst>
              <a:ext uri="{FF2B5EF4-FFF2-40B4-BE49-F238E27FC236}">
                <a16:creationId xmlns:a16="http://schemas.microsoft.com/office/drawing/2014/main" id="{EEF6D3C8-C0E2-232D-2603-FD758DB51ACA}"/>
              </a:ext>
            </a:extLst>
          </p:cNvPr>
          <p:cNvSpPr>
            <a:spLocks noGrp="1"/>
          </p:cNvSpPr>
          <p:nvPr>
            <p:ph type="body" sz="quarter" idx="10"/>
          </p:nvPr>
        </p:nvSpPr>
        <p:spPr>
          <a:xfrm>
            <a:off x="431800" y="2060575"/>
            <a:ext cx="6143625" cy="41767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5" name="Picture 4">
            <a:extLst>
              <a:ext uri="{FF2B5EF4-FFF2-40B4-BE49-F238E27FC236}">
                <a16:creationId xmlns:a16="http://schemas.microsoft.com/office/drawing/2014/main" id="{299E5EA5-31D8-8FB3-9FBD-1190D16D4D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5451" y="1284288"/>
            <a:ext cx="4476750" cy="4953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E83E967-3F66-0F12-691A-3D8E34266F5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8" name="TextBox 7">
            <a:extLst>
              <a:ext uri="{FF2B5EF4-FFF2-40B4-BE49-F238E27FC236}">
                <a16:creationId xmlns:a16="http://schemas.microsoft.com/office/drawing/2014/main" id="{596782BE-EDD1-B40D-63CB-095A546DCB4E}"/>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9" name="Straight Connector 8">
            <a:extLst>
              <a:ext uri="{FF2B5EF4-FFF2-40B4-BE49-F238E27FC236}">
                <a16:creationId xmlns:a16="http://schemas.microsoft.com/office/drawing/2014/main" id="{46BB0D0C-331F-4EFC-4001-3F914D0DA2D7}"/>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13886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3_Vertical Title and Text">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58A76D4C-5D64-9C5E-CCBC-999C229ED171}"/>
              </a:ext>
            </a:extLst>
          </p:cNvPr>
          <p:cNvSpPr/>
          <p:nvPr/>
        </p:nvSpPr>
        <p:spPr>
          <a:xfrm>
            <a:off x="7317297" y="2047999"/>
            <a:ext cx="5760222" cy="576022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C20380B4-2E1B-4CC1-92FF-44CC675F6D6E}"/>
              </a:ext>
            </a:extLst>
          </p:cNvPr>
          <p:cNvSpPr/>
          <p:nvPr/>
        </p:nvSpPr>
        <p:spPr>
          <a:xfrm>
            <a:off x="5519936" y="5733256"/>
            <a:ext cx="2640293" cy="2592288"/>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6" name="Title 1">
            <a:extLst>
              <a:ext uri="{FF2B5EF4-FFF2-40B4-BE49-F238E27FC236}">
                <a16:creationId xmlns:a16="http://schemas.microsoft.com/office/drawing/2014/main" id="{29BDFEEE-4E73-4399-832B-246C0A63BEC3}"/>
              </a:ext>
            </a:extLst>
          </p:cNvPr>
          <p:cNvSpPr>
            <a:spLocks noGrp="1"/>
          </p:cNvSpPr>
          <p:nvPr>
            <p:ph type="title" hasCustomPrompt="1"/>
          </p:nvPr>
        </p:nvSpPr>
        <p:spPr>
          <a:xfrm>
            <a:off x="431371" y="1004229"/>
            <a:ext cx="6144683" cy="954922"/>
          </a:xfrm>
          <a:prstGeom prst="rect">
            <a:avLst/>
          </a:prstGeom>
        </p:spPr>
        <p:txBody>
          <a:bodyPr anchor="t">
            <a:normAutofit/>
          </a:bodyPr>
          <a:lstStyle>
            <a:lvl1pPr algn="l">
              <a:defRPr sz="3200" b="1">
                <a:solidFill>
                  <a:schemeClr val="bg1"/>
                </a:solidFill>
              </a:defRPr>
            </a:lvl1pPr>
          </a:lstStyle>
          <a:p>
            <a:r>
              <a:rPr lang="en-US" dirty="0"/>
              <a:t>Slide Title</a:t>
            </a:r>
            <a:endParaRPr lang="en-GB" dirty="0"/>
          </a:p>
        </p:txBody>
      </p:sp>
      <p:sp>
        <p:nvSpPr>
          <p:cNvPr id="3" name="Text Placeholder 2">
            <a:extLst>
              <a:ext uri="{FF2B5EF4-FFF2-40B4-BE49-F238E27FC236}">
                <a16:creationId xmlns:a16="http://schemas.microsoft.com/office/drawing/2014/main" id="{494D05E4-62A5-5525-4448-3E3F1983C21C}"/>
              </a:ext>
            </a:extLst>
          </p:cNvPr>
          <p:cNvSpPr>
            <a:spLocks noGrp="1"/>
          </p:cNvSpPr>
          <p:nvPr>
            <p:ph type="body" sz="quarter" idx="10"/>
          </p:nvPr>
        </p:nvSpPr>
        <p:spPr>
          <a:xfrm>
            <a:off x="431800" y="2060575"/>
            <a:ext cx="6143625" cy="37925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7" name="Picture 2">
            <a:extLst>
              <a:ext uri="{FF2B5EF4-FFF2-40B4-BE49-F238E27FC236}">
                <a16:creationId xmlns:a16="http://schemas.microsoft.com/office/drawing/2014/main" id="{BB3E2744-6313-E209-8861-2252A8A1389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1027" y="3271289"/>
            <a:ext cx="4620973" cy="314025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2FA8CF7-3C53-5036-DE24-2DD07482724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8" name="TextBox 7">
            <a:extLst>
              <a:ext uri="{FF2B5EF4-FFF2-40B4-BE49-F238E27FC236}">
                <a16:creationId xmlns:a16="http://schemas.microsoft.com/office/drawing/2014/main" id="{07B0A9B8-847B-AE72-03B5-8824BDD1C2EC}"/>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9" name="Straight Connector 8">
            <a:extLst>
              <a:ext uri="{FF2B5EF4-FFF2-40B4-BE49-F238E27FC236}">
                <a16:creationId xmlns:a16="http://schemas.microsoft.com/office/drawing/2014/main" id="{C10EADDC-2E50-ED67-8C9D-7B44FD8D4506}"/>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607951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6_Vertical Title and Text">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58A76D4C-5D64-9C5E-CCBC-999C229ED171}"/>
              </a:ext>
            </a:extLst>
          </p:cNvPr>
          <p:cNvSpPr/>
          <p:nvPr/>
        </p:nvSpPr>
        <p:spPr>
          <a:xfrm>
            <a:off x="7317297" y="2047999"/>
            <a:ext cx="5760222" cy="576022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C20380B4-2E1B-4CC1-92FF-44CC675F6D6E}"/>
              </a:ext>
            </a:extLst>
          </p:cNvPr>
          <p:cNvSpPr/>
          <p:nvPr/>
        </p:nvSpPr>
        <p:spPr>
          <a:xfrm>
            <a:off x="5519936" y="5733256"/>
            <a:ext cx="2640293" cy="2592288"/>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6" name="Title 1">
            <a:extLst>
              <a:ext uri="{FF2B5EF4-FFF2-40B4-BE49-F238E27FC236}">
                <a16:creationId xmlns:a16="http://schemas.microsoft.com/office/drawing/2014/main" id="{29BDFEEE-4E73-4399-832B-246C0A63BEC3}"/>
              </a:ext>
            </a:extLst>
          </p:cNvPr>
          <p:cNvSpPr>
            <a:spLocks noGrp="1"/>
          </p:cNvSpPr>
          <p:nvPr>
            <p:ph type="title" hasCustomPrompt="1"/>
          </p:nvPr>
        </p:nvSpPr>
        <p:spPr>
          <a:xfrm>
            <a:off x="431371" y="1004229"/>
            <a:ext cx="6144683" cy="954922"/>
          </a:xfrm>
          <a:prstGeom prst="rect">
            <a:avLst/>
          </a:prstGeom>
        </p:spPr>
        <p:txBody>
          <a:bodyPr anchor="t">
            <a:normAutofit/>
          </a:bodyPr>
          <a:lstStyle>
            <a:lvl1pPr algn="l">
              <a:defRPr sz="3200" b="1">
                <a:solidFill>
                  <a:schemeClr val="bg1"/>
                </a:solidFill>
              </a:defRPr>
            </a:lvl1pPr>
          </a:lstStyle>
          <a:p>
            <a:r>
              <a:rPr lang="en-US" dirty="0"/>
              <a:t>Slide Title</a:t>
            </a:r>
            <a:endParaRPr lang="en-GB" dirty="0"/>
          </a:p>
        </p:txBody>
      </p:sp>
      <p:sp>
        <p:nvSpPr>
          <p:cNvPr id="3" name="Text Placeholder 2">
            <a:extLst>
              <a:ext uri="{FF2B5EF4-FFF2-40B4-BE49-F238E27FC236}">
                <a16:creationId xmlns:a16="http://schemas.microsoft.com/office/drawing/2014/main" id="{494D05E4-62A5-5525-4448-3E3F1983C21C}"/>
              </a:ext>
            </a:extLst>
          </p:cNvPr>
          <p:cNvSpPr>
            <a:spLocks noGrp="1"/>
          </p:cNvSpPr>
          <p:nvPr>
            <p:ph type="body" sz="quarter" idx="10"/>
          </p:nvPr>
        </p:nvSpPr>
        <p:spPr>
          <a:xfrm>
            <a:off x="431800" y="2060575"/>
            <a:ext cx="6143625" cy="37925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8" name="Picture 7">
            <a:extLst>
              <a:ext uri="{FF2B5EF4-FFF2-40B4-BE49-F238E27FC236}">
                <a16:creationId xmlns:a16="http://schemas.microsoft.com/office/drawing/2014/main" id="{13B070AF-039F-8D5F-4FB0-0ABB7A198BBF}"/>
              </a:ext>
            </a:extLst>
          </p:cNvPr>
          <p:cNvPicPr>
            <a:picLocks noChangeAspect="1"/>
          </p:cNvPicPr>
          <p:nvPr/>
        </p:nvPicPr>
        <p:blipFill>
          <a:blip r:embed="rId2"/>
          <a:stretch>
            <a:fillRect/>
          </a:stretch>
        </p:blipFill>
        <p:spPr>
          <a:xfrm>
            <a:off x="7315141" y="1900130"/>
            <a:ext cx="4876859" cy="4957870"/>
          </a:xfrm>
          <a:prstGeom prst="rect">
            <a:avLst/>
          </a:prstGeom>
        </p:spPr>
      </p:pic>
      <p:pic>
        <p:nvPicPr>
          <p:cNvPr id="2" name="Picture 1">
            <a:extLst>
              <a:ext uri="{FF2B5EF4-FFF2-40B4-BE49-F238E27FC236}">
                <a16:creationId xmlns:a16="http://schemas.microsoft.com/office/drawing/2014/main" id="{A8FB8EF1-44F5-567C-8CB3-C3A090F39B7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7" name="TextBox 6">
            <a:extLst>
              <a:ext uri="{FF2B5EF4-FFF2-40B4-BE49-F238E27FC236}">
                <a16:creationId xmlns:a16="http://schemas.microsoft.com/office/drawing/2014/main" id="{7C9C0428-35C8-20FA-0B2E-7D1781E4BB0E}"/>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9" name="Straight Connector 8">
            <a:extLst>
              <a:ext uri="{FF2B5EF4-FFF2-40B4-BE49-F238E27FC236}">
                <a16:creationId xmlns:a16="http://schemas.microsoft.com/office/drawing/2014/main" id="{264D80FB-2743-81FC-663E-AC2E21CC93D2}"/>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203064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7_Vertical Title and Text">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58A76D4C-5D64-9C5E-CCBC-999C229ED171}"/>
              </a:ext>
            </a:extLst>
          </p:cNvPr>
          <p:cNvSpPr/>
          <p:nvPr/>
        </p:nvSpPr>
        <p:spPr>
          <a:xfrm>
            <a:off x="7317297" y="2047999"/>
            <a:ext cx="5760222" cy="576022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C20380B4-2E1B-4CC1-92FF-44CC675F6D6E}"/>
              </a:ext>
            </a:extLst>
          </p:cNvPr>
          <p:cNvSpPr/>
          <p:nvPr/>
        </p:nvSpPr>
        <p:spPr>
          <a:xfrm>
            <a:off x="5519936" y="5733256"/>
            <a:ext cx="2640293" cy="2592288"/>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6" name="Title 1">
            <a:extLst>
              <a:ext uri="{FF2B5EF4-FFF2-40B4-BE49-F238E27FC236}">
                <a16:creationId xmlns:a16="http://schemas.microsoft.com/office/drawing/2014/main" id="{29BDFEEE-4E73-4399-832B-246C0A63BEC3}"/>
              </a:ext>
            </a:extLst>
          </p:cNvPr>
          <p:cNvSpPr>
            <a:spLocks noGrp="1"/>
          </p:cNvSpPr>
          <p:nvPr>
            <p:ph type="title" hasCustomPrompt="1"/>
          </p:nvPr>
        </p:nvSpPr>
        <p:spPr>
          <a:xfrm>
            <a:off x="431371" y="1004229"/>
            <a:ext cx="6144683" cy="954922"/>
          </a:xfrm>
          <a:prstGeom prst="rect">
            <a:avLst/>
          </a:prstGeom>
        </p:spPr>
        <p:txBody>
          <a:bodyPr anchor="t">
            <a:normAutofit/>
          </a:bodyPr>
          <a:lstStyle>
            <a:lvl1pPr algn="l">
              <a:defRPr sz="3200" b="1">
                <a:solidFill>
                  <a:schemeClr val="bg1"/>
                </a:solidFill>
              </a:defRPr>
            </a:lvl1pPr>
          </a:lstStyle>
          <a:p>
            <a:r>
              <a:rPr lang="en-US" dirty="0"/>
              <a:t>Slide Title</a:t>
            </a:r>
            <a:endParaRPr lang="en-GB" dirty="0"/>
          </a:p>
        </p:txBody>
      </p:sp>
      <p:sp>
        <p:nvSpPr>
          <p:cNvPr id="3" name="Text Placeholder 2">
            <a:extLst>
              <a:ext uri="{FF2B5EF4-FFF2-40B4-BE49-F238E27FC236}">
                <a16:creationId xmlns:a16="http://schemas.microsoft.com/office/drawing/2014/main" id="{494D05E4-62A5-5525-4448-3E3F1983C21C}"/>
              </a:ext>
            </a:extLst>
          </p:cNvPr>
          <p:cNvSpPr>
            <a:spLocks noGrp="1"/>
          </p:cNvSpPr>
          <p:nvPr>
            <p:ph type="body" sz="quarter" idx="10"/>
          </p:nvPr>
        </p:nvSpPr>
        <p:spPr>
          <a:xfrm>
            <a:off x="431800" y="2060575"/>
            <a:ext cx="6143625" cy="37925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7" name="Picture 6">
            <a:extLst>
              <a:ext uri="{FF2B5EF4-FFF2-40B4-BE49-F238E27FC236}">
                <a16:creationId xmlns:a16="http://schemas.microsoft.com/office/drawing/2014/main" id="{8FEFE7B3-BCBF-1A2B-B46E-5F6104C6C1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9033" y="1959151"/>
            <a:ext cx="4476750" cy="4953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A8F1565-79FE-941F-64F1-78590E67E1D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8" name="TextBox 7">
            <a:extLst>
              <a:ext uri="{FF2B5EF4-FFF2-40B4-BE49-F238E27FC236}">
                <a16:creationId xmlns:a16="http://schemas.microsoft.com/office/drawing/2014/main" id="{B345319E-BBE2-FF2A-6E1D-58CF6B35C296}"/>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9" name="Straight Connector 8">
            <a:extLst>
              <a:ext uri="{FF2B5EF4-FFF2-40B4-BE49-F238E27FC236}">
                <a16:creationId xmlns:a16="http://schemas.microsoft.com/office/drawing/2014/main" id="{60E0A17E-A977-E487-AD3E-6B8E3FAAA2E7}"/>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942886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21" Type="http://schemas.openxmlformats.org/officeDocument/2006/relationships/slideLayout" Target="../slideLayouts/slideLayout60.xml"/><Relationship Id="rId34" Type="http://schemas.openxmlformats.org/officeDocument/2006/relationships/slideLayout" Target="../slideLayouts/slideLayout73.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33" Type="http://schemas.openxmlformats.org/officeDocument/2006/relationships/slideLayout" Target="../slideLayouts/slideLayout72.xml"/><Relationship Id="rId38" Type="http://schemas.openxmlformats.org/officeDocument/2006/relationships/theme" Target="../theme/theme2.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29" Type="http://schemas.openxmlformats.org/officeDocument/2006/relationships/slideLayout" Target="../slideLayouts/slideLayout68.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32" Type="http://schemas.openxmlformats.org/officeDocument/2006/relationships/slideLayout" Target="../slideLayouts/slideLayout71.xml"/><Relationship Id="rId37" Type="http://schemas.openxmlformats.org/officeDocument/2006/relationships/slideLayout" Target="../slideLayouts/slideLayout76.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slideLayout" Target="../slideLayouts/slideLayout67.xml"/><Relationship Id="rId36" Type="http://schemas.openxmlformats.org/officeDocument/2006/relationships/slideLayout" Target="../slideLayouts/slideLayout75.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31" Type="http://schemas.openxmlformats.org/officeDocument/2006/relationships/slideLayout" Target="../slideLayouts/slideLayout70.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 Id="rId30" Type="http://schemas.openxmlformats.org/officeDocument/2006/relationships/slideLayout" Target="../slideLayouts/slideLayout69.xml"/><Relationship Id="rId35" Type="http://schemas.openxmlformats.org/officeDocument/2006/relationships/slideLayout" Target="../slideLayouts/slideLayout74.xml"/><Relationship Id="rId8" Type="http://schemas.openxmlformats.org/officeDocument/2006/relationships/slideLayout" Target="../slideLayouts/slideLayout47.xml"/><Relationship Id="rId3"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9.xml"/><Relationship Id="rId18" Type="http://schemas.openxmlformats.org/officeDocument/2006/relationships/slideLayout" Target="../slideLayouts/slideLayout94.xml"/><Relationship Id="rId26" Type="http://schemas.openxmlformats.org/officeDocument/2006/relationships/slideLayout" Target="../slideLayouts/slideLayout102.xml"/><Relationship Id="rId21" Type="http://schemas.openxmlformats.org/officeDocument/2006/relationships/slideLayout" Target="../slideLayouts/slideLayout97.xml"/><Relationship Id="rId34" Type="http://schemas.openxmlformats.org/officeDocument/2006/relationships/slideLayout" Target="../slideLayouts/slideLayout110.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5" Type="http://schemas.openxmlformats.org/officeDocument/2006/relationships/slideLayout" Target="../slideLayouts/slideLayout101.xml"/><Relationship Id="rId33" Type="http://schemas.openxmlformats.org/officeDocument/2006/relationships/slideLayout" Target="../slideLayouts/slideLayout109.xml"/><Relationship Id="rId38" Type="http://schemas.openxmlformats.org/officeDocument/2006/relationships/theme" Target="../theme/theme3.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slideLayout" Target="../slideLayouts/slideLayout96.xml"/><Relationship Id="rId29" Type="http://schemas.openxmlformats.org/officeDocument/2006/relationships/slideLayout" Target="../slideLayouts/slideLayout105.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24" Type="http://schemas.openxmlformats.org/officeDocument/2006/relationships/slideLayout" Target="../slideLayouts/slideLayout100.xml"/><Relationship Id="rId32" Type="http://schemas.openxmlformats.org/officeDocument/2006/relationships/slideLayout" Target="../slideLayouts/slideLayout108.xml"/><Relationship Id="rId37" Type="http://schemas.openxmlformats.org/officeDocument/2006/relationships/slideLayout" Target="../slideLayouts/slideLayout113.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23" Type="http://schemas.openxmlformats.org/officeDocument/2006/relationships/slideLayout" Target="../slideLayouts/slideLayout99.xml"/><Relationship Id="rId28" Type="http://schemas.openxmlformats.org/officeDocument/2006/relationships/slideLayout" Target="../slideLayouts/slideLayout104.xml"/><Relationship Id="rId36" Type="http://schemas.openxmlformats.org/officeDocument/2006/relationships/slideLayout" Target="../slideLayouts/slideLayout112.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31" Type="http://schemas.openxmlformats.org/officeDocument/2006/relationships/slideLayout" Target="../slideLayouts/slideLayout107.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slideLayout" Target="../slideLayouts/slideLayout98.xml"/><Relationship Id="rId27" Type="http://schemas.openxmlformats.org/officeDocument/2006/relationships/slideLayout" Target="../slideLayouts/slideLayout103.xml"/><Relationship Id="rId30" Type="http://schemas.openxmlformats.org/officeDocument/2006/relationships/slideLayout" Target="../slideLayouts/slideLayout106.xml"/><Relationship Id="rId35" Type="http://schemas.openxmlformats.org/officeDocument/2006/relationships/slideLayout" Target="../slideLayouts/slideLayout111.xml"/><Relationship Id="rId8" Type="http://schemas.openxmlformats.org/officeDocument/2006/relationships/slideLayout" Target="../slideLayouts/slideLayout84.xml"/><Relationship Id="rId3"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itle Placeholder 3">
            <a:extLst>
              <a:ext uri="{FF2B5EF4-FFF2-40B4-BE49-F238E27FC236}">
                <a16:creationId xmlns:a16="http://schemas.microsoft.com/office/drawing/2014/main" id="{1B718F1C-267C-4AFB-A0F6-2543359B40E7}"/>
              </a:ext>
            </a:extLst>
          </p:cNvPr>
          <p:cNvSpPr>
            <a:spLocks noGrp="1"/>
          </p:cNvSpPr>
          <p:nvPr>
            <p:ph type="title"/>
          </p:nvPr>
        </p:nvSpPr>
        <p:spPr>
          <a:xfrm>
            <a:off x="431371" y="1004229"/>
            <a:ext cx="10273141" cy="954922"/>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5" name="Text Placeholder 4">
            <a:extLst>
              <a:ext uri="{FF2B5EF4-FFF2-40B4-BE49-F238E27FC236}">
                <a16:creationId xmlns:a16="http://schemas.microsoft.com/office/drawing/2014/main" id="{7E86EC65-3993-44EC-8067-60A619EF79C9}"/>
              </a:ext>
            </a:extLst>
          </p:cNvPr>
          <p:cNvSpPr>
            <a:spLocks noGrp="1"/>
          </p:cNvSpPr>
          <p:nvPr>
            <p:ph type="body" idx="1"/>
          </p:nvPr>
        </p:nvSpPr>
        <p:spPr>
          <a:xfrm>
            <a:off x="431371" y="2164311"/>
            <a:ext cx="10922429" cy="40126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42605901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 id="2147483732" r:id="rId24"/>
    <p:sldLayoutId id="2147483733" r:id="rId25"/>
    <p:sldLayoutId id="2147483734" r:id="rId26"/>
    <p:sldLayoutId id="2147483735" r:id="rId27"/>
    <p:sldLayoutId id="2147483736" r:id="rId28"/>
    <p:sldLayoutId id="2147483737" r:id="rId29"/>
    <p:sldLayoutId id="2147483738" r:id="rId30"/>
    <p:sldLayoutId id="2147483739" r:id="rId31"/>
    <p:sldLayoutId id="2147483740" r:id="rId32"/>
    <p:sldLayoutId id="2147483741" r:id="rId33"/>
    <p:sldLayoutId id="2147483742" r:id="rId34"/>
    <p:sldLayoutId id="2147483743" r:id="rId35"/>
    <p:sldLayoutId id="2147483744" r:id="rId36"/>
    <p:sldLayoutId id="2147483745" r:id="rId37"/>
    <p:sldLayoutId id="2147483746" r:id="rId38"/>
    <p:sldLayoutId id="2147483747" r:id="rId39"/>
  </p:sldLayoutIdLst>
  <p:txStyles>
    <p:titleStyle>
      <a:lvl1pPr algn="l" defTabSz="914400" rtl="0" eaLnBrk="1" latinLnBrk="0" hangingPunct="1">
        <a:spcBef>
          <a:spcPct val="0"/>
        </a:spcBef>
        <a:buNone/>
        <a:defRPr sz="3200" b="1" kern="1200">
          <a:solidFill>
            <a:schemeClr val="accent2"/>
          </a:solidFill>
          <a:latin typeface="+mj-lt"/>
          <a:ea typeface="+mj-ea"/>
          <a:cs typeface="+mj-cs"/>
        </a:defRPr>
      </a:lvl1pPr>
    </p:titleStyle>
    <p:bodyStyle>
      <a:lvl1pPr marL="0" indent="0" algn="l" defTabSz="914400" rtl="0" eaLnBrk="1" latinLnBrk="0" hangingPunct="1">
        <a:spcBef>
          <a:spcPct val="20000"/>
        </a:spcBef>
        <a:buFontTx/>
        <a:buNone/>
        <a:defRPr sz="2400" b="1" kern="1200">
          <a:solidFill>
            <a:schemeClr val="accent2"/>
          </a:solidFill>
          <a:latin typeface="+mn-lt"/>
          <a:ea typeface="+mn-ea"/>
          <a:cs typeface="+mn-cs"/>
        </a:defRPr>
      </a:lvl1pPr>
      <a:lvl2pPr marL="742950" indent="-285750" algn="l" defTabSz="914400" rtl="0" eaLnBrk="1" latinLnBrk="0" hangingPunct="1">
        <a:spcBef>
          <a:spcPct val="20000"/>
        </a:spcBef>
        <a:buClr>
          <a:schemeClr val="bg1"/>
        </a:buClr>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spcBef>
          <a:spcPct val="20000"/>
        </a:spcBef>
        <a:buClr>
          <a:schemeClr val="bg1"/>
        </a:buClr>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spcBef>
          <a:spcPct val="20000"/>
        </a:spcBef>
        <a:buClr>
          <a:schemeClr val="bg1"/>
        </a:buClr>
        <a:buFont typeface="Courier New" panose="02070309020205020404" pitchFamily="49" charset="0"/>
        <a:buChar char="o"/>
        <a:defRPr sz="1800" kern="1200">
          <a:solidFill>
            <a:schemeClr val="accent2"/>
          </a:solidFill>
          <a:latin typeface="+mn-lt"/>
          <a:ea typeface="+mn-ea"/>
          <a:cs typeface="+mn-cs"/>
        </a:defRPr>
      </a:lvl4pPr>
      <a:lvl5pPr marL="2057400" indent="-228600" algn="l" defTabSz="914400" rtl="0" eaLnBrk="1" latinLnBrk="0" hangingPunct="1">
        <a:spcBef>
          <a:spcPct val="20000"/>
        </a:spcBef>
        <a:buClr>
          <a:schemeClr val="bg1"/>
        </a:buClr>
        <a:buFont typeface="Wingdings" panose="05000000000000000000" pitchFamily="2" charset="2"/>
        <a:buChar char="Ø"/>
        <a:defRPr sz="16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2"/>
            </a:gs>
            <a:gs pos="100000">
              <a:schemeClr val="accent1"/>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DB8E40-0EA3-D38A-6342-59F85B91C0B7}"/>
              </a:ext>
            </a:extLst>
          </p:cNvPr>
          <p:cNvSpPr/>
          <p:nvPr/>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Placeholder 3">
            <a:extLst>
              <a:ext uri="{FF2B5EF4-FFF2-40B4-BE49-F238E27FC236}">
                <a16:creationId xmlns:a16="http://schemas.microsoft.com/office/drawing/2014/main" id="{1B718F1C-267C-4AFB-A0F6-2543359B40E7}"/>
              </a:ext>
            </a:extLst>
          </p:cNvPr>
          <p:cNvSpPr>
            <a:spLocks noGrp="1"/>
          </p:cNvSpPr>
          <p:nvPr>
            <p:ph type="title"/>
          </p:nvPr>
        </p:nvSpPr>
        <p:spPr>
          <a:xfrm>
            <a:off x="431371" y="1004229"/>
            <a:ext cx="10922429" cy="954922"/>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5" name="Text Placeholder 4">
            <a:extLst>
              <a:ext uri="{FF2B5EF4-FFF2-40B4-BE49-F238E27FC236}">
                <a16:creationId xmlns:a16="http://schemas.microsoft.com/office/drawing/2014/main" id="{7E86EC65-3993-44EC-8067-60A619EF79C9}"/>
              </a:ext>
            </a:extLst>
          </p:cNvPr>
          <p:cNvSpPr>
            <a:spLocks noGrp="1"/>
          </p:cNvSpPr>
          <p:nvPr>
            <p:ph type="body" idx="1"/>
          </p:nvPr>
        </p:nvSpPr>
        <p:spPr>
          <a:xfrm>
            <a:off x="431371" y="2164311"/>
            <a:ext cx="10922429" cy="401265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02152184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 id="2147483767" r:id="rId19"/>
    <p:sldLayoutId id="2147483768" r:id="rId20"/>
    <p:sldLayoutId id="2147483769" r:id="rId21"/>
    <p:sldLayoutId id="2147483770" r:id="rId22"/>
    <p:sldLayoutId id="2147483771" r:id="rId23"/>
    <p:sldLayoutId id="2147483772" r:id="rId24"/>
    <p:sldLayoutId id="2147483773" r:id="rId25"/>
    <p:sldLayoutId id="2147483774" r:id="rId26"/>
    <p:sldLayoutId id="2147483775" r:id="rId27"/>
    <p:sldLayoutId id="2147483776" r:id="rId28"/>
    <p:sldLayoutId id="2147483777" r:id="rId29"/>
    <p:sldLayoutId id="2147483778" r:id="rId30"/>
    <p:sldLayoutId id="2147483779" r:id="rId31"/>
    <p:sldLayoutId id="2147483780" r:id="rId32"/>
    <p:sldLayoutId id="2147483781" r:id="rId33"/>
    <p:sldLayoutId id="2147483782" r:id="rId34"/>
    <p:sldLayoutId id="2147483783" r:id="rId35"/>
    <p:sldLayoutId id="2147483784" r:id="rId36"/>
    <p:sldLayoutId id="2147483785" r:id="rId37"/>
  </p:sldLayoutIdLst>
  <p:txStyles>
    <p:titleStyle>
      <a:lvl1pPr algn="l" defTabSz="914400" rtl="0" eaLnBrk="1" latinLnBrk="0" hangingPunct="1">
        <a:spcBef>
          <a:spcPct val="0"/>
        </a:spcBef>
        <a:buNone/>
        <a:defRPr sz="3200" b="1" kern="1200">
          <a:solidFill>
            <a:schemeClr val="bg1"/>
          </a:solidFill>
          <a:latin typeface="+mj-lt"/>
          <a:ea typeface="+mj-ea"/>
          <a:cs typeface="+mj-cs"/>
        </a:defRPr>
      </a:lvl1pPr>
    </p:titleStyle>
    <p:bodyStyle>
      <a:lvl1pPr marL="0" indent="0" algn="l" defTabSz="914400" rtl="0" eaLnBrk="1" latinLnBrk="0" hangingPunct="1">
        <a:spcBef>
          <a:spcPct val="20000"/>
        </a:spcBef>
        <a:buFontTx/>
        <a:buNone/>
        <a:defRPr sz="2400" b="1" kern="1200">
          <a:solidFill>
            <a:schemeClr val="bg1"/>
          </a:solidFill>
          <a:latin typeface="+mn-lt"/>
          <a:ea typeface="+mn-ea"/>
          <a:cs typeface="+mn-cs"/>
        </a:defRPr>
      </a:lvl1pPr>
      <a:lvl2pPr marL="742950" indent="-285750" algn="l" defTabSz="914400" rtl="0" eaLnBrk="1" latinLnBrk="0" hangingPunct="1">
        <a:spcBef>
          <a:spcPct val="20000"/>
        </a:spcBef>
        <a:buClr>
          <a:schemeClr val="bg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spcBef>
          <a:spcPct val="20000"/>
        </a:spcBef>
        <a:buClr>
          <a:schemeClr val="bg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spcBef>
          <a:spcPct val="20000"/>
        </a:spcBef>
        <a:buClr>
          <a:schemeClr val="bg1"/>
        </a:buClr>
        <a:buFont typeface="Courier New" panose="02070309020205020404" pitchFamily="49" charset="0"/>
        <a:buChar char="o"/>
        <a:defRPr sz="1800" kern="1200">
          <a:solidFill>
            <a:schemeClr val="bg1"/>
          </a:solidFill>
          <a:latin typeface="+mn-lt"/>
          <a:ea typeface="+mn-ea"/>
          <a:cs typeface="+mn-cs"/>
        </a:defRPr>
      </a:lvl4pPr>
      <a:lvl5pPr marL="2057400" indent="-228600" algn="l" defTabSz="914400" rtl="0" eaLnBrk="1" latinLnBrk="0" hangingPunct="1">
        <a:spcBef>
          <a:spcPct val="20000"/>
        </a:spcBef>
        <a:buClr>
          <a:schemeClr val="bg1"/>
        </a:buClr>
        <a:buFont typeface="Wingdings" panose="05000000000000000000" pitchFamily="2" charset="2"/>
        <a:buChar char="Ø"/>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2"/>
            </a:gs>
            <a:gs pos="100000">
              <a:schemeClr val="accent1"/>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DB8E40-0EA3-D38A-6342-59F85B91C0B7}"/>
              </a:ext>
            </a:extLst>
          </p:cNvPr>
          <p:cNvSpPr/>
          <p:nvPr/>
        </p:nvSpPr>
        <p:spPr>
          <a:xfrm>
            <a:off x="0" y="0"/>
            <a:ext cx="12192000" cy="6858000"/>
          </a:xfrm>
          <a:prstGeom prst="rect">
            <a:avLst/>
          </a:prstGeom>
          <a:gradFill>
            <a:gsLst>
              <a:gs pos="0">
                <a:schemeClr val="accent2"/>
              </a:gs>
              <a:gs pos="100000">
                <a:schemeClr val="accent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Placeholder 3">
            <a:extLst>
              <a:ext uri="{FF2B5EF4-FFF2-40B4-BE49-F238E27FC236}">
                <a16:creationId xmlns:a16="http://schemas.microsoft.com/office/drawing/2014/main" id="{1B718F1C-267C-4AFB-A0F6-2543359B40E7}"/>
              </a:ext>
            </a:extLst>
          </p:cNvPr>
          <p:cNvSpPr>
            <a:spLocks noGrp="1"/>
          </p:cNvSpPr>
          <p:nvPr>
            <p:ph type="title"/>
          </p:nvPr>
        </p:nvSpPr>
        <p:spPr>
          <a:xfrm>
            <a:off x="431371" y="1004229"/>
            <a:ext cx="10922429" cy="954922"/>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5" name="Text Placeholder 4">
            <a:extLst>
              <a:ext uri="{FF2B5EF4-FFF2-40B4-BE49-F238E27FC236}">
                <a16:creationId xmlns:a16="http://schemas.microsoft.com/office/drawing/2014/main" id="{7E86EC65-3993-44EC-8067-60A619EF79C9}"/>
              </a:ext>
            </a:extLst>
          </p:cNvPr>
          <p:cNvSpPr>
            <a:spLocks noGrp="1"/>
          </p:cNvSpPr>
          <p:nvPr>
            <p:ph type="body" idx="1"/>
          </p:nvPr>
        </p:nvSpPr>
        <p:spPr>
          <a:xfrm>
            <a:off x="431371" y="2164311"/>
            <a:ext cx="10922429" cy="401265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197726915"/>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 id="2147483804" r:id="rId18"/>
    <p:sldLayoutId id="2147483805" r:id="rId19"/>
    <p:sldLayoutId id="2147483806" r:id="rId20"/>
    <p:sldLayoutId id="2147483807" r:id="rId21"/>
    <p:sldLayoutId id="2147483808" r:id="rId22"/>
    <p:sldLayoutId id="2147483809" r:id="rId23"/>
    <p:sldLayoutId id="2147483810" r:id="rId24"/>
    <p:sldLayoutId id="2147483811" r:id="rId25"/>
    <p:sldLayoutId id="2147483812" r:id="rId26"/>
    <p:sldLayoutId id="2147483813" r:id="rId27"/>
    <p:sldLayoutId id="2147483814" r:id="rId28"/>
    <p:sldLayoutId id="2147483815" r:id="rId29"/>
    <p:sldLayoutId id="2147483816" r:id="rId30"/>
    <p:sldLayoutId id="2147483817" r:id="rId31"/>
    <p:sldLayoutId id="2147483818" r:id="rId32"/>
    <p:sldLayoutId id="2147483819" r:id="rId33"/>
    <p:sldLayoutId id="2147483820" r:id="rId34"/>
    <p:sldLayoutId id="2147483821" r:id="rId35"/>
    <p:sldLayoutId id="2147483822" r:id="rId36"/>
    <p:sldLayoutId id="2147483823" r:id="rId37"/>
  </p:sldLayoutIdLst>
  <p:txStyles>
    <p:titleStyle>
      <a:lvl1pPr algn="l" defTabSz="914400" rtl="0" eaLnBrk="1" latinLnBrk="0" hangingPunct="1">
        <a:spcBef>
          <a:spcPct val="0"/>
        </a:spcBef>
        <a:buNone/>
        <a:defRPr sz="3200" b="1" kern="1200">
          <a:solidFill>
            <a:schemeClr val="bg1"/>
          </a:solidFill>
          <a:latin typeface="+mj-lt"/>
          <a:ea typeface="+mj-ea"/>
          <a:cs typeface="+mj-cs"/>
        </a:defRPr>
      </a:lvl1pPr>
    </p:titleStyle>
    <p:bodyStyle>
      <a:lvl1pPr marL="0" indent="0" algn="l" defTabSz="914400" rtl="0" eaLnBrk="1" latinLnBrk="0" hangingPunct="1">
        <a:spcBef>
          <a:spcPct val="20000"/>
        </a:spcBef>
        <a:buFontTx/>
        <a:buNone/>
        <a:defRPr sz="2400" b="1" kern="1200">
          <a:solidFill>
            <a:schemeClr val="bg1"/>
          </a:solidFill>
          <a:latin typeface="+mn-lt"/>
          <a:ea typeface="+mn-ea"/>
          <a:cs typeface="+mn-cs"/>
        </a:defRPr>
      </a:lvl1pPr>
      <a:lvl2pPr marL="742950" indent="-285750" algn="l" defTabSz="914400" rtl="0" eaLnBrk="1" latinLnBrk="0" hangingPunct="1">
        <a:spcBef>
          <a:spcPct val="20000"/>
        </a:spcBef>
        <a:buClr>
          <a:schemeClr val="bg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spcBef>
          <a:spcPct val="20000"/>
        </a:spcBef>
        <a:buClr>
          <a:schemeClr val="bg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spcBef>
          <a:spcPct val="20000"/>
        </a:spcBef>
        <a:buClr>
          <a:schemeClr val="bg1"/>
        </a:buClr>
        <a:buFont typeface="Courier New" panose="02070309020205020404" pitchFamily="49" charset="0"/>
        <a:buChar char="o"/>
        <a:defRPr sz="1800" kern="1200">
          <a:solidFill>
            <a:schemeClr val="bg1"/>
          </a:solidFill>
          <a:latin typeface="+mn-lt"/>
          <a:ea typeface="+mn-ea"/>
          <a:cs typeface="+mn-cs"/>
        </a:defRPr>
      </a:lvl4pPr>
      <a:lvl5pPr marL="2057400" indent="-228600" algn="l" defTabSz="914400" rtl="0" eaLnBrk="1" latinLnBrk="0" hangingPunct="1">
        <a:spcBef>
          <a:spcPct val="20000"/>
        </a:spcBef>
        <a:buClr>
          <a:schemeClr val="bg1"/>
        </a:buClr>
        <a:buFont typeface="Wingdings" panose="05000000000000000000" pitchFamily="2" charset="2"/>
        <a:buChar char="Ø"/>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20000"/>
          </a:schemeClr>
        </a:solidFill>
        <a:effectLst/>
      </p:bgPr>
    </p:bg>
    <p:spTree>
      <p:nvGrpSpPr>
        <p:cNvPr id="1" name="">
          <a:extLst>
            <a:ext uri="{FF2B5EF4-FFF2-40B4-BE49-F238E27FC236}">
              <a16:creationId xmlns:a16="http://schemas.microsoft.com/office/drawing/2014/main" id="{DECE29C7-980C-1C93-B131-3F6BC46590E4}"/>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213A2187-A069-5C8F-8753-3499B7E59F40}"/>
              </a:ext>
            </a:extLst>
          </p:cNvPr>
          <p:cNvSpPr txBox="1">
            <a:spLocks noGrp="1" noRot="1" noMove="1" noResize="1" noEditPoints="1" noAdjustHandles="1" noChangeArrowheads="1" noChangeShapeType="1"/>
          </p:cNvSpPr>
          <p:nvPr/>
        </p:nvSpPr>
        <p:spPr>
          <a:xfrm>
            <a:off x="927505" y="226149"/>
            <a:ext cx="2878389" cy="5000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400" b="1" dirty="0">
              <a:solidFill>
                <a:schemeClr val="tx2"/>
              </a:solidFill>
              <a:latin typeface="Century Gothic"/>
              <a:ea typeface="Calibri"/>
              <a:cs typeface="Calibri"/>
            </a:endParaRPr>
          </a:p>
        </p:txBody>
      </p:sp>
      <p:grpSp>
        <p:nvGrpSpPr>
          <p:cNvPr id="50" name="Group 49">
            <a:extLst>
              <a:ext uri="{FF2B5EF4-FFF2-40B4-BE49-F238E27FC236}">
                <a16:creationId xmlns:a16="http://schemas.microsoft.com/office/drawing/2014/main" id="{62A1CB63-779E-370C-652A-C8457CA3DE1E}"/>
              </a:ext>
            </a:extLst>
          </p:cNvPr>
          <p:cNvGrpSpPr/>
          <p:nvPr/>
        </p:nvGrpSpPr>
        <p:grpSpPr>
          <a:xfrm>
            <a:off x="6279502" y="1346290"/>
            <a:ext cx="5140129" cy="4680000"/>
            <a:chOff x="6279502" y="1306286"/>
            <a:chExt cx="5140129" cy="4680000"/>
          </a:xfrm>
        </p:grpSpPr>
        <p:sp>
          <p:nvSpPr>
            <p:cNvPr id="5" name="Oval 4">
              <a:extLst>
                <a:ext uri="{FF2B5EF4-FFF2-40B4-BE49-F238E27FC236}">
                  <a16:creationId xmlns:a16="http://schemas.microsoft.com/office/drawing/2014/main" id="{503C4E91-BF93-A302-30C4-EA41788A2179}"/>
                </a:ext>
              </a:extLst>
            </p:cNvPr>
            <p:cNvSpPr/>
            <p:nvPr/>
          </p:nvSpPr>
          <p:spPr>
            <a:xfrm>
              <a:off x="6739631" y="1306286"/>
              <a:ext cx="4680000" cy="4680000"/>
            </a:xfrm>
            <a:prstGeom prst="ellipse">
              <a:avLst/>
            </a:prstGeom>
            <a:solidFill>
              <a:schemeClr val="bg1"/>
            </a:solid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6" name="Oval 5">
              <a:extLst>
                <a:ext uri="{FF2B5EF4-FFF2-40B4-BE49-F238E27FC236}">
                  <a16:creationId xmlns:a16="http://schemas.microsoft.com/office/drawing/2014/main" id="{75FACDE3-C3C7-EE10-D64B-A86B9193D852}"/>
                </a:ext>
              </a:extLst>
            </p:cNvPr>
            <p:cNvSpPr/>
            <p:nvPr/>
          </p:nvSpPr>
          <p:spPr>
            <a:xfrm>
              <a:off x="8539631" y="3106286"/>
              <a:ext cx="1080000" cy="1080000"/>
            </a:xfrm>
            <a:prstGeom prst="ellipse">
              <a:avLst/>
            </a:prstGeom>
            <a:solidFill>
              <a:schemeClr val="bg1"/>
            </a:solid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GB" sz="1400" dirty="0">
                  <a:solidFill>
                    <a:schemeClr val="accent4"/>
                  </a:solidFill>
                </a:rPr>
                <a:t>Insert Persona here</a:t>
              </a:r>
            </a:p>
          </p:txBody>
        </p:sp>
        <p:cxnSp>
          <p:nvCxnSpPr>
            <p:cNvPr id="8" name="Straight Arrow Connector 7">
              <a:extLst>
                <a:ext uri="{FF2B5EF4-FFF2-40B4-BE49-F238E27FC236}">
                  <a16:creationId xmlns:a16="http://schemas.microsoft.com/office/drawing/2014/main" id="{5DF7CC4B-018E-16A1-D73B-D7737E54CADA}"/>
                </a:ext>
              </a:extLst>
            </p:cNvPr>
            <p:cNvCxnSpPr>
              <a:stCxn id="6" idx="2"/>
            </p:cNvCxnSpPr>
            <p:nvPr/>
          </p:nvCxnSpPr>
          <p:spPr>
            <a:xfrm flipH="1">
              <a:off x="6279502" y="3646286"/>
              <a:ext cx="2260129" cy="0"/>
            </a:xfrm>
            <a:prstGeom prst="straightConnector1">
              <a:avLst/>
            </a:prstGeom>
            <a:ln w="19050">
              <a:tailEnd type="triangle"/>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9279D160-E669-1D9D-C77E-CC702ED68EAE}"/>
                </a:ext>
              </a:extLst>
            </p:cNvPr>
            <p:cNvCxnSpPr>
              <a:stCxn id="6" idx="7"/>
              <a:endCxn id="5" idx="7"/>
            </p:cNvCxnSpPr>
            <p:nvPr/>
          </p:nvCxnSpPr>
          <p:spPr>
            <a:xfrm flipV="1">
              <a:off x="9461469" y="1991656"/>
              <a:ext cx="1272792" cy="1272792"/>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35" name="Straight Connector 34">
              <a:extLst>
                <a:ext uri="{FF2B5EF4-FFF2-40B4-BE49-F238E27FC236}">
                  <a16:creationId xmlns:a16="http://schemas.microsoft.com/office/drawing/2014/main" id="{245AF99C-1652-575A-4E8E-43BC1AC9E0F7}"/>
                </a:ext>
              </a:extLst>
            </p:cNvPr>
            <p:cNvCxnSpPr>
              <a:cxnSpLocks/>
              <a:stCxn id="6" idx="5"/>
              <a:endCxn id="5" idx="5"/>
            </p:cNvCxnSpPr>
            <p:nvPr/>
          </p:nvCxnSpPr>
          <p:spPr>
            <a:xfrm>
              <a:off x="9461469" y="4028124"/>
              <a:ext cx="1272792" cy="1272792"/>
            </a:xfrm>
            <a:prstGeom prst="line">
              <a:avLst/>
            </a:prstGeom>
            <a:ln w="19050"/>
          </p:spPr>
          <p:style>
            <a:lnRef idx="1">
              <a:schemeClr val="accent4"/>
            </a:lnRef>
            <a:fillRef idx="0">
              <a:schemeClr val="accent4"/>
            </a:fillRef>
            <a:effectRef idx="0">
              <a:schemeClr val="accent4"/>
            </a:effectRef>
            <a:fontRef idx="minor">
              <a:schemeClr val="tx1"/>
            </a:fontRef>
          </p:style>
        </p:cxnSp>
      </p:grpSp>
      <p:grpSp>
        <p:nvGrpSpPr>
          <p:cNvPr id="51" name="Group 50">
            <a:extLst>
              <a:ext uri="{FF2B5EF4-FFF2-40B4-BE49-F238E27FC236}">
                <a16:creationId xmlns:a16="http://schemas.microsoft.com/office/drawing/2014/main" id="{5C9EE1F5-0514-0253-D2A6-F50B6A3AD917}"/>
              </a:ext>
            </a:extLst>
          </p:cNvPr>
          <p:cNvGrpSpPr/>
          <p:nvPr/>
        </p:nvGrpSpPr>
        <p:grpSpPr>
          <a:xfrm>
            <a:off x="821048" y="1338943"/>
            <a:ext cx="5113221" cy="4684667"/>
            <a:chOff x="821048" y="1338943"/>
            <a:chExt cx="5113221" cy="4684667"/>
          </a:xfrm>
        </p:grpSpPr>
        <p:sp>
          <p:nvSpPr>
            <p:cNvPr id="3" name="Rectangle 2">
              <a:extLst>
                <a:ext uri="{FF2B5EF4-FFF2-40B4-BE49-F238E27FC236}">
                  <a16:creationId xmlns:a16="http://schemas.microsoft.com/office/drawing/2014/main" id="{E4622DB3-41D2-7CEF-7A3E-8A9E9259151B}"/>
                </a:ext>
              </a:extLst>
            </p:cNvPr>
            <p:cNvSpPr/>
            <p:nvPr/>
          </p:nvSpPr>
          <p:spPr>
            <a:xfrm>
              <a:off x="821048" y="1338943"/>
              <a:ext cx="4680000" cy="4680000"/>
            </a:xfrm>
            <a:prstGeom prst="rect">
              <a:avLst/>
            </a:prstGeom>
            <a:solidFill>
              <a:srgbClr val="FFFFFF"/>
            </a:solidFill>
            <a:ln w="190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cxnSp>
          <p:nvCxnSpPr>
            <p:cNvPr id="45" name="Straight Arrow Connector 44">
              <a:extLst>
                <a:ext uri="{FF2B5EF4-FFF2-40B4-BE49-F238E27FC236}">
                  <a16:creationId xmlns:a16="http://schemas.microsoft.com/office/drawing/2014/main" id="{0206A0BD-9C79-DE34-5BB3-3883B62BE113}"/>
                </a:ext>
              </a:extLst>
            </p:cNvPr>
            <p:cNvCxnSpPr/>
            <p:nvPr/>
          </p:nvCxnSpPr>
          <p:spPr>
            <a:xfrm>
              <a:off x="3235693" y="3686290"/>
              <a:ext cx="2698576" cy="0"/>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82FEE61-A43A-E01D-F498-1DF28746B1EE}"/>
                </a:ext>
              </a:extLst>
            </p:cNvPr>
            <p:cNvCxnSpPr/>
            <p:nvPr/>
          </p:nvCxnSpPr>
          <p:spPr>
            <a:xfrm flipV="1">
              <a:off x="821048" y="3683610"/>
              <a:ext cx="2414645" cy="2340000"/>
            </a:xfrm>
            <a:prstGeom prst="line">
              <a:avLst/>
            </a:prstGeom>
            <a:ln w="19050">
              <a:solidFill>
                <a:schemeClr val="accent3"/>
              </a:solidFill>
            </a:ln>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EEBCF5A2-7D02-9EDB-04AC-3F7D30116FB0}"/>
                </a:ext>
              </a:extLst>
            </p:cNvPr>
            <p:cNvCxnSpPr>
              <a:cxnSpLocks/>
            </p:cNvCxnSpPr>
            <p:nvPr/>
          </p:nvCxnSpPr>
          <p:spPr>
            <a:xfrm>
              <a:off x="821048" y="1338943"/>
              <a:ext cx="2414645" cy="2340000"/>
            </a:xfrm>
            <a:prstGeom prst="line">
              <a:avLst/>
            </a:prstGeom>
            <a:ln w="19050">
              <a:solidFill>
                <a:schemeClr val="accent3"/>
              </a:solidFill>
            </a:ln>
          </p:spPr>
          <p:style>
            <a:lnRef idx="1">
              <a:schemeClr val="dk1"/>
            </a:lnRef>
            <a:fillRef idx="0">
              <a:schemeClr val="dk1"/>
            </a:fillRef>
            <a:effectRef idx="0">
              <a:schemeClr val="dk1"/>
            </a:effectRef>
            <a:fontRef idx="minor">
              <a:schemeClr val="tx1"/>
            </a:fontRef>
          </p:style>
        </p:cxnSp>
      </p:grpSp>
      <p:sp>
        <p:nvSpPr>
          <p:cNvPr id="52" name="TextBox 51">
            <a:extLst>
              <a:ext uri="{FF2B5EF4-FFF2-40B4-BE49-F238E27FC236}">
                <a16:creationId xmlns:a16="http://schemas.microsoft.com/office/drawing/2014/main" id="{8874960A-797E-5F64-A195-C71F14CD5AD4}"/>
              </a:ext>
            </a:extLst>
          </p:cNvPr>
          <p:cNvSpPr txBox="1"/>
          <p:nvPr/>
        </p:nvSpPr>
        <p:spPr>
          <a:xfrm>
            <a:off x="6803347" y="3744000"/>
            <a:ext cx="1586204" cy="307777"/>
          </a:xfrm>
          <a:prstGeom prst="rect">
            <a:avLst/>
          </a:prstGeom>
          <a:noFill/>
        </p:spPr>
        <p:txBody>
          <a:bodyPr wrap="square" rtlCol="0">
            <a:spAutoFit/>
          </a:bodyPr>
          <a:lstStyle/>
          <a:p>
            <a:pPr algn="ctr"/>
            <a:r>
              <a:rPr lang="en-GB" sz="1400" dirty="0">
                <a:solidFill>
                  <a:schemeClr val="accent4"/>
                </a:solidFill>
              </a:rPr>
              <a:t>PAINS</a:t>
            </a:r>
          </a:p>
        </p:txBody>
      </p:sp>
      <p:sp>
        <p:nvSpPr>
          <p:cNvPr id="53" name="TextBox 52">
            <a:extLst>
              <a:ext uri="{FF2B5EF4-FFF2-40B4-BE49-F238E27FC236}">
                <a16:creationId xmlns:a16="http://schemas.microsoft.com/office/drawing/2014/main" id="{9A1907CF-AAFF-E896-3894-AC8A0BB97118}"/>
              </a:ext>
            </a:extLst>
          </p:cNvPr>
          <p:cNvSpPr txBox="1"/>
          <p:nvPr/>
        </p:nvSpPr>
        <p:spPr>
          <a:xfrm>
            <a:off x="6803347" y="3348000"/>
            <a:ext cx="1586204" cy="307777"/>
          </a:xfrm>
          <a:prstGeom prst="rect">
            <a:avLst/>
          </a:prstGeom>
          <a:noFill/>
        </p:spPr>
        <p:txBody>
          <a:bodyPr wrap="square" rtlCol="0">
            <a:spAutoFit/>
          </a:bodyPr>
          <a:lstStyle/>
          <a:p>
            <a:pPr algn="ctr"/>
            <a:r>
              <a:rPr lang="en-GB" sz="1400" dirty="0">
                <a:solidFill>
                  <a:schemeClr val="accent4"/>
                </a:solidFill>
              </a:rPr>
              <a:t>GAINS</a:t>
            </a:r>
          </a:p>
        </p:txBody>
      </p:sp>
      <p:sp>
        <p:nvSpPr>
          <p:cNvPr id="54" name="TextBox 53">
            <a:extLst>
              <a:ext uri="{FF2B5EF4-FFF2-40B4-BE49-F238E27FC236}">
                <a16:creationId xmlns:a16="http://schemas.microsoft.com/office/drawing/2014/main" id="{44882923-32E7-5062-2039-2CC23C19755C}"/>
              </a:ext>
            </a:extLst>
          </p:cNvPr>
          <p:cNvSpPr txBox="1"/>
          <p:nvPr/>
        </p:nvSpPr>
        <p:spPr>
          <a:xfrm>
            <a:off x="9726529" y="3417333"/>
            <a:ext cx="1586204" cy="523220"/>
          </a:xfrm>
          <a:prstGeom prst="rect">
            <a:avLst/>
          </a:prstGeom>
          <a:noFill/>
        </p:spPr>
        <p:txBody>
          <a:bodyPr wrap="square" rtlCol="0">
            <a:spAutoFit/>
          </a:bodyPr>
          <a:lstStyle/>
          <a:p>
            <a:pPr algn="ctr"/>
            <a:r>
              <a:rPr lang="en-GB" sz="1400" dirty="0">
                <a:solidFill>
                  <a:schemeClr val="accent4"/>
                </a:solidFill>
              </a:rPr>
              <a:t>JOBS TO BE DONE</a:t>
            </a:r>
          </a:p>
        </p:txBody>
      </p:sp>
      <p:sp>
        <p:nvSpPr>
          <p:cNvPr id="55" name="TextBox 54">
            <a:extLst>
              <a:ext uri="{FF2B5EF4-FFF2-40B4-BE49-F238E27FC236}">
                <a16:creationId xmlns:a16="http://schemas.microsoft.com/office/drawing/2014/main" id="{1C539C55-DD03-70E0-6ABF-18745A0F1E11}"/>
              </a:ext>
            </a:extLst>
          </p:cNvPr>
          <p:cNvSpPr txBox="1"/>
          <p:nvPr/>
        </p:nvSpPr>
        <p:spPr>
          <a:xfrm>
            <a:off x="3559825" y="3744000"/>
            <a:ext cx="1663075" cy="307777"/>
          </a:xfrm>
          <a:prstGeom prst="rect">
            <a:avLst/>
          </a:prstGeom>
          <a:noFill/>
        </p:spPr>
        <p:txBody>
          <a:bodyPr wrap="square" rtlCol="0">
            <a:spAutoFit/>
          </a:bodyPr>
          <a:lstStyle/>
          <a:p>
            <a:pPr algn="ctr"/>
            <a:r>
              <a:rPr lang="en-GB" sz="1400" dirty="0">
                <a:solidFill>
                  <a:schemeClr val="accent3"/>
                </a:solidFill>
              </a:rPr>
              <a:t>PAIN RELIEVERS</a:t>
            </a:r>
          </a:p>
        </p:txBody>
      </p:sp>
      <p:sp>
        <p:nvSpPr>
          <p:cNvPr id="61" name="TextBox 60">
            <a:extLst>
              <a:ext uri="{FF2B5EF4-FFF2-40B4-BE49-F238E27FC236}">
                <a16:creationId xmlns:a16="http://schemas.microsoft.com/office/drawing/2014/main" id="{479F39E6-4D8D-730C-7DDD-38AA35F2F2A8}"/>
              </a:ext>
            </a:extLst>
          </p:cNvPr>
          <p:cNvSpPr txBox="1"/>
          <p:nvPr/>
        </p:nvSpPr>
        <p:spPr>
          <a:xfrm>
            <a:off x="3600000" y="3348000"/>
            <a:ext cx="1586204" cy="307777"/>
          </a:xfrm>
          <a:prstGeom prst="rect">
            <a:avLst/>
          </a:prstGeom>
          <a:noFill/>
        </p:spPr>
        <p:txBody>
          <a:bodyPr wrap="square" rtlCol="0">
            <a:spAutoFit/>
          </a:bodyPr>
          <a:lstStyle/>
          <a:p>
            <a:pPr algn="ctr"/>
            <a:r>
              <a:rPr lang="en-GB" sz="1400" dirty="0">
                <a:solidFill>
                  <a:schemeClr val="accent3"/>
                </a:solidFill>
              </a:rPr>
              <a:t>GAIN CREATOR</a:t>
            </a:r>
          </a:p>
        </p:txBody>
      </p:sp>
      <p:sp>
        <p:nvSpPr>
          <p:cNvPr id="62" name="TextBox 61">
            <a:extLst>
              <a:ext uri="{FF2B5EF4-FFF2-40B4-BE49-F238E27FC236}">
                <a16:creationId xmlns:a16="http://schemas.microsoft.com/office/drawing/2014/main" id="{8BB5AAD4-BA9C-A01F-BB79-9A2CF5D95654}"/>
              </a:ext>
            </a:extLst>
          </p:cNvPr>
          <p:cNvSpPr txBox="1"/>
          <p:nvPr/>
        </p:nvSpPr>
        <p:spPr>
          <a:xfrm>
            <a:off x="1235268" y="3532401"/>
            <a:ext cx="1586204" cy="307777"/>
          </a:xfrm>
          <a:prstGeom prst="rect">
            <a:avLst/>
          </a:prstGeom>
          <a:noFill/>
        </p:spPr>
        <p:txBody>
          <a:bodyPr wrap="square" rtlCol="0">
            <a:spAutoFit/>
          </a:bodyPr>
          <a:lstStyle/>
          <a:p>
            <a:pPr algn="ctr"/>
            <a:r>
              <a:rPr lang="en-GB" sz="1400" dirty="0">
                <a:solidFill>
                  <a:schemeClr val="accent3"/>
                </a:solidFill>
              </a:rPr>
              <a:t>SERVICES</a:t>
            </a:r>
          </a:p>
        </p:txBody>
      </p:sp>
      <p:sp>
        <p:nvSpPr>
          <p:cNvPr id="12" name="Title 11">
            <a:extLst>
              <a:ext uri="{FF2B5EF4-FFF2-40B4-BE49-F238E27FC236}">
                <a16:creationId xmlns:a16="http://schemas.microsoft.com/office/drawing/2014/main" id="{B9D83AB0-EB62-8BD7-5DD6-D49436BDC482}"/>
              </a:ext>
            </a:extLst>
          </p:cNvPr>
          <p:cNvSpPr>
            <a:spLocks noGrp="1"/>
          </p:cNvSpPr>
          <p:nvPr>
            <p:ph type="title"/>
          </p:nvPr>
        </p:nvSpPr>
        <p:spPr/>
        <p:txBody>
          <a:bodyPr/>
          <a:lstStyle/>
          <a:p>
            <a:r>
              <a:rPr lang="en-GB" dirty="0">
                <a:latin typeface="+mj-lt"/>
              </a:rPr>
              <a:t>Value Proposition Canvas</a:t>
            </a:r>
          </a:p>
        </p:txBody>
      </p:sp>
      <p:sp>
        <p:nvSpPr>
          <p:cNvPr id="14" name="Text Placeholder 13">
            <a:extLst>
              <a:ext uri="{FF2B5EF4-FFF2-40B4-BE49-F238E27FC236}">
                <a16:creationId xmlns:a16="http://schemas.microsoft.com/office/drawing/2014/main" id="{7AF364AA-CD12-35FE-47B3-A00493216853}"/>
              </a:ext>
            </a:extLst>
          </p:cNvPr>
          <p:cNvSpPr>
            <a:spLocks noGrp="1"/>
          </p:cNvSpPr>
          <p:nvPr>
            <p:ph type="body" sz="quarter" idx="10"/>
          </p:nvPr>
        </p:nvSpPr>
        <p:spPr/>
        <p:txBody>
          <a:bodyPr/>
          <a:lstStyle/>
          <a:p>
            <a:r>
              <a:rPr lang="en-GB" dirty="0">
                <a:latin typeface="+mj-lt"/>
              </a:rPr>
              <a:t>Insert overview here</a:t>
            </a:r>
          </a:p>
        </p:txBody>
      </p:sp>
      <p:pic>
        <p:nvPicPr>
          <p:cNvPr id="2" name="Picture 1" descr="A blue and white circle with a blue and white circle with a blue and white circle with a black background&#10;&#10;Description automatically generated">
            <a:extLst>
              <a:ext uri="{FF2B5EF4-FFF2-40B4-BE49-F238E27FC236}">
                <a16:creationId xmlns:a16="http://schemas.microsoft.com/office/drawing/2014/main" id="{66B2626F-37AA-B30D-2E4C-B37D0DDF3A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000" y="126000"/>
            <a:ext cx="540000" cy="540000"/>
          </a:xfrm>
          <a:prstGeom prst="rect">
            <a:avLst/>
          </a:prstGeom>
        </p:spPr>
      </p:pic>
    </p:spTree>
    <p:extLst>
      <p:ext uri="{BB962C8B-B14F-4D97-AF65-F5344CB8AC3E}">
        <p14:creationId xmlns:p14="http://schemas.microsoft.com/office/powerpoint/2010/main" val="821733427"/>
      </p:ext>
    </p:extLst>
  </p:cSld>
  <p:clrMapOvr>
    <a:masterClrMapping/>
  </p:clrMapOvr>
</p:sld>
</file>

<file path=ppt/theme/theme1.xml><?xml version="1.0" encoding="utf-8"?>
<a:theme xmlns:a="http://schemas.openxmlformats.org/drawingml/2006/main" name="Service Transformation Group_Office Theme v3">
  <a:themeElements>
    <a:clrScheme name="STT Theme Colours May 2024">
      <a:dk1>
        <a:sysClr val="windowText" lastClr="000000"/>
      </a:dk1>
      <a:lt1>
        <a:sysClr val="window" lastClr="FFFFFF"/>
      </a:lt1>
      <a:dk2>
        <a:srgbClr val="262626"/>
      </a:dk2>
      <a:lt2>
        <a:srgbClr val="F2F2F2"/>
      </a:lt2>
      <a:accent1>
        <a:srgbClr val="625FAA"/>
      </a:accent1>
      <a:accent2>
        <a:srgbClr val="004785"/>
      </a:accent2>
      <a:accent3>
        <a:srgbClr val="0096DC"/>
      </a:accent3>
      <a:accent4>
        <a:srgbClr val="A1002F"/>
      </a:accent4>
      <a:accent5>
        <a:srgbClr val="00A15F"/>
      </a:accent5>
      <a:accent6>
        <a:srgbClr val="FFCC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ervice Transformation Group_Office Theme v3" id="{F45988BB-CBE2-4FF1-9E98-EF2F0FB4ADEF}" vid="{5AD27DFA-435E-4911-AD70-F8CB374703C9}"/>
    </a:ext>
  </a:extLst>
</a:theme>
</file>

<file path=ppt/theme/theme2.xml><?xml version="1.0" encoding="utf-8"?>
<a:theme xmlns:a="http://schemas.openxmlformats.org/drawingml/2006/main" name="1_Service Transformation Group_Office Theme">
  <a:themeElements>
    <a:clrScheme name="STT Theme Colours May 2024">
      <a:dk1>
        <a:sysClr val="windowText" lastClr="000000"/>
      </a:dk1>
      <a:lt1>
        <a:sysClr val="window" lastClr="FFFFFF"/>
      </a:lt1>
      <a:dk2>
        <a:srgbClr val="262626"/>
      </a:dk2>
      <a:lt2>
        <a:srgbClr val="F2F2F2"/>
      </a:lt2>
      <a:accent1>
        <a:srgbClr val="625FAA"/>
      </a:accent1>
      <a:accent2>
        <a:srgbClr val="004785"/>
      </a:accent2>
      <a:accent3>
        <a:srgbClr val="0096DC"/>
      </a:accent3>
      <a:accent4>
        <a:srgbClr val="A1002F"/>
      </a:accent4>
      <a:accent5>
        <a:srgbClr val="00A15F"/>
      </a:accent5>
      <a:accent6>
        <a:srgbClr val="FFCC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140FD33C-C6CD-4137-AC44-053FCDD45AF2}" vid="{2B36BD8D-23EE-476A-938A-EEF9B1A7CB67}"/>
    </a:ext>
  </a:extLst>
</a:theme>
</file>

<file path=ppt/theme/theme3.xml><?xml version="1.0" encoding="utf-8"?>
<a:theme xmlns:a="http://schemas.openxmlformats.org/drawingml/2006/main" name="3_NHS NSS 2016 PPW Template _">
  <a:themeElements>
    <a:clrScheme name="STT Theme Colours May 2024">
      <a:dk1>
        <a:sysClr val="windowText" lastClr="000000"/>
      </a:dk1>
      <a:lt1>
        <a:sysClr val="window" lastClr="FFFFFF"/>
      </a:lt1>
      <a:dk2>
        <a:srgbClr val="262626"/>
      </a:dk2>
      <a:lt2>
        <a:srgbClr val="F2F2F2"/>
      </a:lt2>
      <a:accent1>
        <a:srgbClr val="625FAA"/>
      </a:accent1>
      <a:accent2>
        <a:srgbClr val="004785"/>
      </a:accent2>
      <a:accent3>
        <a:srgbClr val="0096DC"/>
      </a:accent3>
      <a:accent4>
        <a:srgbClr val="A1002F"/>
      </a:accent4>
      <a:accent5>
        <a:srgbClr val="00A15F"/>
      </a:accent5>
      <a:accent6>
        <a:srgbClr val="FFCC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140FD33C-C6CD-4137-AC44-053FCDD45AF2}" vid="{35D3D846-A3C5-47C9-8B40-3489071BB78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D3622AF67A854BB979A58995C5B859" ma:contentTypeVersion="16" ma:contentTypeDescription="Create a new document." ma:contentTypeScope="" ma:versionID="aa5f61507b2b5b8b27e20a082fc8a735">
  <xsd:schema xmlns:xsd="http://www.w3.org/2001/XMLSchema" xmlns:xs="http://www.w3.org/2001/XMLSchema" xmlns:p="http://schemas.microsoft.com/office/2006/metadata/properties" xmlns:ns2="d5f42497-7b5a-4734-bd1f-86e7d940ccee" xmlns:ns3="a1a82c4e-cdaf-4546-aa96-287e18fc4c08" targetNamespace="http://schemas.microsoft.com/office/2006/metadata/properties" ma:root="true" ma:fieldsID="7f9fc897ce5af72b821e043cc84a1761" ns2:_="" ns3:_="">
    <xsd:import namespace="d5f42497-7b5a-4734-bd1f-86e7d940ccee"/>
    <xsd:import namespace="a1a82c4e-cdaf-4546-aa96-287e18fc4c0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I_x0020_would_x0020_like_x0020_to_x002e__x002e__x002e_"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f42497-7b5a-4734-bd1f-86e7d940cc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I_x0020_would_x0020_like_x0020_to_x002e__x002e__x002e_" ma:index="14" nillable="true" ma:displayName="I would like to..." ma:format="Dropdown" ma:internalName="I_x0020_would_x0020_like_x0020_to_x002e__x002e__x002e_">
      <xsd:simpleType>
        <xsd:restriction base="dms:Choice">
          <xsd:enumeration value="Ensure stakeholders embrace the necessary mindset  for successful organisational change"/>
          <xsd:enumeration value="Develop empathy with users"/>
          <xsd:enumeration value="Synthesise data into actionable organisational change"/>
          <xsd:enumeration value="Get a comprehensive overview of the service"/>
        </xsd:restrictio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16ac32b6-d060-42fb-93c0-6c46742e1aee"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1a82c4e-cdaf-4546-aa96-287e18fc4c0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c66491da-ed3c-4495-8ad2-28a01c1b8e83}" ma:internalName="TaxCatchAll" ma:showField="CatchAllData" ma:web="a1a82c4e-cdaf-4546-aa96-287e18fc4c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_x0020_would_x0020_like_x0020_to_x002e__x002e__x002e_ xmlns="d5f42497-7b5a-4734-bd1f-86e7d940ccee">Ensure stakeholders embrace the necessary mindset  for successful organisational change</I_x0020_would_x0020_like_x0020_to_x002e__x002e__x002e_>
    <TaxCatchAll xmlns="a1a82c4e-cdaf-4546-aa96-287e18fc4c08" xsi:nil="true"/>
    <lcf76f155ced4ddcb4097134ff3c332f xmlns="d5f42497-7b5a-4734-bd1f-86e7d940cce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94ADC3-7B01-44DF-AD3C-8CA06C0908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f42497-7b5a-4734-bd1f-86e7d940ccee"/>
    <ds:schemaRef ds:uri="a1a82c4e-cdaf-4546-aa96-287e18fc4c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14F1E8-9D22-4D07-B770-BD830F49F9B0}">
  <ds:schemaRefs>
    <ds:schemaRef ds:uri="http://purl.org/dc/dcmitype/"/>
    <ds:schemaRef ds:uri="http://purl.org/dc/term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purl.org/dc/elements/1.1/"/>
    <ds:schemaRef ds:uri="a1a82c4e-cdaf-4546-aa96-287e18fc4c08"/>
    <ds:schemaRef ds:uri="d5f42497-7b5a-4734-bd1f-86e7d940ccee"/>
    <ds:schemaRef ds:uri="http://schemas.microsoft.com/office/2006/metadata/properties"/>
  </ds:schemaRefs>
</ds:datastoreItem>
</file>

<file path=customXml/itemProps3.xml><?xml version="1.0" encoding="utf-8"?>
<ds:datastoreItem xmlns:ds="http://schemas.openxmlformats.org/officeDocument/2006/customXml" ds:itemID="{78D8482E-9F4E-469B-B26A-9F1FB49D3CD9}">
  <ds:schemaRefs>
    <ds:schemaRef ds:uri="http://schemas.microsoft.com/sharepoint/v3/contenttype/forms"/>
  </ds:schemaRefs>
</ds:datastoreItem>
</file>

<file path=docMetadata/LabelInfo.xml><?xml version="1.0" encoding="utf-8"?>
<clbl:labelList xmlns:clbl="http://schemas.microsoft.com/office/2020/mipLabelMetadata">
  <clbl:label id="{b4199b9c-a89e-442f-9799-431511f14748}" enabled="1" method="Privileged" siteId="{10efe0bd-a030-4bca-809c-b5e6745e499a}" removed="0"/>
</clbl:labelList>
</file>

<file path=docProps/app.xml><?xml version="1.0" encoding="utf-8"?>
<Properties xmlns="http://schemas.openxmlformats.org/officeDocument/2006/extended-properties" xmlns:vt="http://schemas.openxmlformats.org/officeDocument/2006/docPropsVTypes">
  <Template>Value_Canvas</Template>
  <TotalTime>88</TotalTime>
  <Words>796</Words>
  <PresentationFormat>Widescreen</PresentationFormat>
  <Paragraphs>58</Paragraphs>
  <Slides>1</Slides>
  <Notes>1</Notes>
  <HiddenSlides>0</HiddenSlides>
  <MMClips>0</MMClips>
  <ScaleCrop>false</ScaleCrop>
  <HeadingPairs>
    <vt:vector size="4" baseType="variant">
      <vt:variant>
        <vt:lpstr>Theme</vt:lpstr>
      </vt:variant>
      <vt:variant>
        <vt:i4>3</vt:i4>
      </vt:variant>
      <vt:variant>
        <vt:lpstr>Slide Titles</vt:lpstr>
      </vt:variant>
      <vt:variant>
        <vt:i4>1</vt:i4>
      </vt:variant>
    </vt:vector>
  </HeadingPairs>
  <TitlesOfParts>
    <vt:vector size="4" baseType="lpstr">
      <vt:lpstr>Service Transformation Group_Office Theme v3</vt:lpstr>
      <vt:lpstr>1_Service Transformation Group_Office Theme</vt:lpstr>
      <vt:lpstr>3_NHS NSS 2016 PPW Template _</vt:lpstr>
      <vt:lpstr>Value Proposition Canvas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2024-06-25T09:29:56Z</dcterms:created>
  <dcterms:modified xsi:type="dcterms:W3CDTF">2024-06-25T11:44:36Z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0x0101000BD3622AF67A854BB979A58995C5B859</vt:lpwstr>
  </property>
  <property fmtid="{D5CDD505-2E9C-101B-9397-08002B2CF9AE}" pid="3" name="MediaServiceImageTags">
    <vt:lpwstr/>
  </property>
  <property fmtid="{D5CDD505-2E9C-101B-9397-08002B2CF9AE}" pid="4" name="UR Document Type">
    <vt:lpwstr>Discussion Guide</vt:lpwstr>
  </property>
  <property fmtid="{D5CDD505-2E9C-101B-9397-08002B2CF9AE}" pid="5" name="UR Document Status">
    <vt:lpwstr>Not Classified</vt:lpwstr>
  </property>
  <property fmtid="{D5CDD505-2E9C-101B-9397-08002B2CF9AE}" pid="6" name="Iwouldliketo">
    <vt:lpwstr>;#Synthesise data into actionable organisational change;#</vt:lpwstr>
  </property>
</Properties>
</file>