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86" r:id="rId5"/>
  </p:sldMasterIdLst>
  <p:notesMasterIdLst>
    <p:notesMasterId r:id="rId7"/>
  </p:notesMasterIdLst>
  <p:sldIdLst>
    <p:sldId id="310" r:id="rId6"/>
  </p:sldIdLst>
  <p:sldSz cx="6858000" cy="51435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Miller" initials="KM" lastIdx="1" clrIdx="0">
    <p:extLst>
      <p:ext uri="{19B8F6BF-5375-455C-9EA6-DF929625EA0E}">
        <p15:presenceInfo xmlns:p15="http://schemas.microsoft.com/office/powerpoint/2012/main" userId="S-1-5-21-1942464828-378638904-3880573118-2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4685"/>
    <a:srgbClr val="EDEDED"/>
    <a:srgbClr val="A2D5F4"/>
    <a:srgbClr val="00A2E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79097" autoAdjust="0"/>
  </p:normalViewPr>
  <p:slideViewPr>
    <p:cSldViewPr snapToGrid="0" snapToObjects="1" showGuides="1">
      <p:cViewPr varScale="1">
        <p:scale>
          <a:sx n="119" d="100"/>
          <a:sy n="119" d="100"/>
        </p:scale>
        <p:origin x="2148" y="102"/>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72F9AD6-6EDC-0948-A14C-5DEF32FE1F3F}" type="datetimeFigureOut">
              <a:rPr lang="en-US" smtClean="0"/>
              <a:pPr/>
              <a:t>7/11/2024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EFE83B7-278F-6545-9C62-E36EB068C003}" type="slidenum">
              <a:rPr lang="en-US" smtClean="0"/>
              <a:pPr/>
              <a:t>‹#›</a:t>
            </a:fld>
            <a:endParaRPr lang="en-US"/>
          </a:p>
        </p:txBody>
      </p:sp>
    </p:spTree>
    <p:extLst>
      <p:ext uri="{BB962C8B-B14F-4D97-AF65-F5344CB8AC3E}">
        <p14:creationId xmlns:p14="http://schemas.microsoft.com/office/powerpoint/2010/main" val="21371562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group will need- </a:t>
            </a:r>
          </a:p>
          <a:p>
            <a:r>
              <a:rPr lang="en-GB" dirty="0"/>
              <a:t>Flip chart paper </a:t>
            </a:r>
          </a:p>
          <a:p>
            <a:r>
              <a:rPr lang="en-GB" dirty="0"/>
              <a:t>Post it notes </a:t>
            </a:r>
          </a:p>
          <a:p>
            <a:r>
              <a:rPr lang="en-GB" dirty="0"/>
              <a:t>Pens </a:t>
            </a:r>
          </a:p>
          <a:p>
            <a:r>
              <a:rPr lang="en-GB" dirty="0"/>
              <a:t>Around 20 to 30 minutes for each section of the ISM </a:t>
            </a:r>
          </a:p>
          <a:p>
            <a:r>
              <a:rPr lang="en-GB" dirty="0"/>
              <a:t>For each of the relevant headings (not</a:t>
            </a:r>
            <a:r>
              <a:rPr lang="en-GB" baseline="0" dirty="0"/>
              <a:t> every ISM will have exactly the same headings, and they may need to be localised to suit the purpose of the ISM) ask people in groups to discuss and note on post it notes every thing/ service/ team that operates at that point of the system. This may be community, or acute, or self referral, and so on. It is helpful to start with the parts of the map on the left of the ISM- information and self management, and work through to acute or unscheduled care. There will be services and teams that appear at multiple parts of the map. That is fine. The map should include both statutory and non public sector services. </a:t>
            </a:r>
            <a:endParaRPr lang="en-GB" dirty="0"/>
          </a:p>
          <a:p>
            <a:endParaRPr lang="en-GB" dirty="0"/>
          </a:p>
        </p:txBody>
      </p:sp>
      <p:sp>
        <p:nvSpPr>
          <p:cNvPr id="4" name="Slide Number Placeholder 3"/>
          <p:cNvSpPr>
            <a:spLocks noGrp="1"/>
          </p:cNvSpPr>
          <p:nvPr>
            <p:ph type="sldNum" sz="quarter" idx="5"/>
          </p:nvPr>
        </p:nvSpPr>
        <p:spPr/>
        <p:txBody>
          <a:bodyPr/>
          <a:lstStyle/>
          <a:p>
            <a:fld id="{6EFE83B7-278F-6545-9C62-E36EB068C003}" type="slidenum">
              <a:rPr lang="en-US" smtClean="0"/>
              <a:pPr/>
              <a:t>1</a:t>
            </a:fld>
            <a:endParaRPr lang="en-US"/>
          </a:p>
        </p:txBody>
      </p:sp>
    </p:spTree>
    <p:extLst>
      <p:ext uri="{BB962C8B-B14F-4D97-AF65-F5344CB8AC3E}">
        <p14:creationId xmlns:p14="http://schemas.microsoft.com/office/powerpoint/2010/main" val="36248984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r="25361"/>
          <a:stretch/>
        </p:blipFill>
        <p:spPr>
          <a:xfrm>
            <a:off x="-1" y="-11691"/>
            <a:ext cx="6878783" cy="5184000"/>
          </a:xfrm>
          <a:prstGeom prst="rect">
            <a:avLst/>
          </a:prstGeom>
        </p:spPr>
      </p:pic>
    </p:spTree>
    <p:extLst>
      <p:ext uri="{BB962C8B-B14F-4D97-AF65-F5344CB8AC3E}">
        <p14:creationId xmlns:p14="http://schemas.microsoft.com/office/powerpoint/2010/main" val="3616448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20412" r="4646"/>
          <a:stretch/>
        </p:blipFill>
        <p:spPr>
          <a:xfrm>
            <a:off x="10758" y="0"/>
            <a:ext cx="6852621" cy="5143500"/>
          </a:xfrm>
          <a:prstGeom prst="rect">
            <a:avLst/>
          </a:prstGeom>
          <a:noFill/>
          <a:ln>
            <a:noFill/>
          </a:ln>
        </p:spPr>
      </p:pic>
    </p:spTree>
    <p:extLst>
      <p:ext uri="{BB962C8B-B14F-4D97-AF65-F5344CB8AC3E}">
        <p14:creationId xmlns:p14="http://schemas.microsoft.com/office/powerpoint/2010/main" val="4200654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59651BE-731E-B34C-A453-ED3D6197227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6205818" y="4767263"/>
            <a:ext cx="406482" cy="273844"/>
          </a:xfrm>
        </p:spPr>
        <p:txBody>
          <a:bodyPr/>
          <a:lstStyle/>
          <a:p>
            <a:fld id="{059651BE-731E-B34C-A453-ED3D61972272}" type="slidenum">
              <a:rPr lang="en-US" smtClean="0"/>
              <a:pPr/>
              <a:t>‹#›</a:t>
            </a:fld>
            <a:endParaRPr lang="en-US" dirty="0"/>
          </a:p>
        </p:txBody>
      </p:sp>
      <p:sp>
        <p:nvSpPr>
          <p:cNvPr id="4" name="Title Placeholder 1"/>
          <p:cNvSpPr>
            <a:spLocks noGrp="1"/>
          </p:cNvSpPr>
          <p:nvPr>
            <p:ph type="title"/>
          </p:nvPr>
        </p:nvSpPr>
        <p:spPr>
          <a:xfrm>
            <a:off x="368300" y="315630"/>
            <a:ext cx="6121400" cy="375571"/>
          </a:xfrm>
          <a:prstGeom prst="rect">
            <a:avLst/>
          </a:prstGeom>
        </p:spPr>
        <p:txBody>
          <a:bodyPr vert="horz" lIns="0" tIns="0" rIns="0" bIns="0" rtlCol="0" anchor="ctr">
            <a:noAutofit/>
          </a:bodyPr>
          <a:lstStyle>
            <a:lvl1pPr>
              <a:defRPr sz="2400"/>
            </a:lvl1pPr>
          </a:lstStyle>
          <a:p>
            <a:r>
              <a:rPr lang="en-US" dirty="0"/>
              <a:t>Click to edit Master title style</a:t>
            </a:r>
          </a:p>
        </p:txBody>
      </p:sp>
      <p:sp>
        <p:nvSpPr>
          <p:cNvPr id="6" name="Picture Placeholder 5"/>
          <p:cNvSpPr>
            <a:spLocks noGrp="1"/>
          </p:cNvSpPr>
          <p:nvPr>
            <p:ph type="pic" sz="quarter" idx="11"/>
          </p:nvPr>
        </p:nvSpPr>
        <p:spPr>
          <a:xfrm>
            <a:off x="3929063" y="1266825"/>
            <a:ext cx="2560637" cy="3390900"/>
          </a:xfrm>
        </p:spPr>
        <p:txBody>
          <a:bodyPr anchor="ctr">
            <a:normAutofit/>
          </a:bodyPr>
          <a:lstStyle>
            <a:lvl1pPr marL="0" indent="0" algn="ctr">
              <a:buNone/>
              <a:defRPr sz="1200"/>
            </a:lvl1pPr>
          </a:lstStyle>
          <a:p>
            <a:endParaRPr lang="en-GB" dirty="0"/>
          </a:p>
        </p:txBody>
      </p:sp>
      <p:sp>
        <p:nvSpPr>
          <p:cNvPr id="8" name="Content Placeholder 7"/>
          <p:cNvSpPr>
            <a:spLocks noGrp="1"/>
          </p:cNvSpPr>
          <p:nvPr>
            <p:ph sz="quarter" idx="12"/>
          </p:nvPr>
        </p:nvSpPr>
        <p:spPr>
          <a:xfrm>
            <a:off x="360004" y="1266825"/>
            <a:ext cx="3412856" cy="3390900"/>
          </a:xfrm>
        </p:spPr>
        <p:txBody>
          <a:bodyPr>
            <a:noAutofit/>
          </a:bodyPr>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7" name="Straight Connector 6"/>
          <p:cNvCxnSpPr/>
          <p:nvPr userDrawn="1"/>
        </p:nvCxnSpPr>
        <p:spPr>
          <a:xfrm>
            <a:off x="360004" y="864000"/>
            <a:ext cx="612000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2638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Rectangle 4"/>
          <p:cNvSpPr/>
          <p:nvPr userDrawn="1"/>
        </p:nvSpPr>
        <p:spPr>
          <a:xfrm>
            <a:off x="0" y="1522"/>
            <a:ext cx="6858000" cy="86247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a:p>
        </p:txBody>
      </p:sp>
      <p:sp>
        <p:nvSpPr>
          <p:cNvPr id="3" name="Slide Number Placeholder 2"/>
          <p:cNvSpPr>
            <a:spLocks noGrp="1"/>
          </p:cNvSpPr>
          <p:nvPr>
            <p:ph type="sldNum" sz="quarter" idx="10"/>
          </p:nvPr>
        </p:nvSpPr>
        <p:spPr>
          <a:xfrm>
            <a:off x="6165476" y="4767263"/>
            <a:ext cx="446824" cy="273844"/>
          </a:xfrm>
        </p:spPr>
        <p:txBody>
          <a:bodyPr/>
          <a:lstStyle/>
          <a:p>
            <a:fld id="{059651BE-731E-B34C-A453-ED3D61972272}" type="slidenum">
              <a:rPr lang="en-US" smtClean="0"/>
              <a:pPr/>
              <a:t>‹#›</a:t>
            </a:fld>
            <a:endParaRPr lang="en-US" dirty="0"/>
          </a:p>
        </p:txBody>
      </p:sp>
      <p:sp>
        <p:nvSpPr>
          <p:cNvPr id="4" name="Title Placeholder 1"/>
          <p:cNvSpPr>
            <a:spLocks noGrp="1"/>
          </p:cNvSpPr>
          <p:nvPr>
            <p:ph type="title"/>
          </p:nvPr>
        </p:nvSpPr>
        <p:spPr>
          <a:xfrm>
            <a:off x="368300" y="303213"/>
            <a:ext cx="6366600" cy="334196"/>
          </a:xfrm>
          <a:prstGeom prst="rect">
            <a:avLst/>
          </a:prstGeom>
        </p:spPr>
        <p:txBody>
          <a:bodyPr vert="horz" lIns="0" tIns="0" rIns="0" bIns="0" rtlCol="0" anchor="ctr">
            <a:noAutofit/>
          </a:bodyPr>
          <a:lstStyle>
            <a:lvl1pPr>
              <a:defRPr sz="2400">
                <a:solidFill>
                  <a:schemeClr val="bg1"/>
                </a:solidFill>
              </a:defRPr>
            </a:lvl1pPr>
          </a:lstStyle>
          <a:p>
            <a:r>
              <a:rPr lang="en-US" dirty="0"/>
              <a:t>Click to edit Master title style</a:t>
            </a:r>
          </a:p>
        </p:txBody>
      </p:sp>
      <p:sp>
        <p:nvSpPr>
          <p:cNvPr id="6" name="Picture Placeholder 5"/>
          <p:cNvSpPr>
            <a:spLocks noGrp="1"/>
          </p:cNvSpPr>
          <p:nvPr>
            <p:ph type="pic" sz="quarter" idx="11"/>
          </p:nvPr>
        </p:nvSpPr>
        <p:spPr>
          <a:xfrm>
            <a:off x="3929063" y="1266825"/>
            <a:ext cx="2560637" cy="3390900"/>
          </a:xfrm>
        </p:spPr>
        <p:txBody>
          <a:bodyPr anchor="ctr">
            <a:normAutofit/>
          </a:bodyPr>
          <a:lstStyle>
            <a:lvl1pPr marL="0" indent="0" algn="ctr">
              <a:buNone/>
              <a:defRPr sz="1200"/>
            </a:lvl1pPr>
          </a:lstStyle>
          <a:p>
            <a:endParaRPr lang="en-GB" dirty="0"/>
          </a:p>
        </p:txBody>
      </p:sp>
      <p:sp>
        <p:nvSpPr>
          <p:cNvPr id="8" name="Content Placeholder 7"/>
          <p:cNvSpPr>
            <a:spLocks noGrp="1"/>
          </p:cNvSpPr>
          <p:nvPr>
            <p:ph sz="quarter" idx="12"/>
          </p:nvPr>
        </p:nvSpPr>
        <p:spPr>
          <a:xfrm>
            <a:off x="368300" y="1266825"/>
            <a:ext cx="3412856" cy="3390900"/>
          </a:xfrm>
        </p:spPr>
        <p:txBody>
          <a:bodyPr>
            <a:noAutofit/>
          </a:bodyPr>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327286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7600" y="315630"/>
            <a:ext cx="6366600" cy="37557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245700" y="1113751"/>
            <a:ext cx="6358500" cy="3391575"/>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318000" y="4767263"/>
            <a:ext cx="294300" cy="273844"/>
          </a:xfrm>
          <a:prstGeom prst="rect">
            <a:avLst/>
          </a:prstGeom>
        </p:spPr>
        <p:txBody>
          <a:bodyPr vert="horz" lIns="91440" tIns="45720" rIns="91440" bIns="45720" rtlCol="0" anchor="ctr"/>
          <a:lstStyle>
            <a:lvl1pPr algn="r">
              <a:defRPr sz="900">
                <a:solidFill>
                  <a:srgbClr val="00A2E5"/>
                </a:solidFill>
              </a:defRPr>
            </a:lvl1pPr>
          </a:lstStyle>
          <a:p>
            <a:fld id="{059651BE-731E-B34C-A453-ED3D61972272}" type="slidenum">
              <a:rPr lang="en-US" smtClean="0"/>
              <a:pPr/>
              <a:t>‹#›</a:t>
            </a:fld>
            <a:endParaRPr lang="en-US" dirty="0"/>
          </a:p>
        </p:txBody>
      </p:sp>
    </p:spTree>
    <p:extLst>
      <p:ext uri="{BB962C8B-B14F-4D97-AF65-F5344CB8AC3E}">
        <p14:creationId xmlns:p14="http://schemas.microsoft.com/office/powerpoint/2010/main" val="1154669674"/>
      </p:ext>
    </p:extLst>
  </p:cSld>
  <p:clrMap bg1="lt1" tx1="dk1" bg2="lt2" tx2="dk2" accent1="accent1" accent2="accent2" accent3="accent3" accent4="accent4" accent5="accent5" accent6="accent6" hlink="hlink" folHlink="folHlink"/>
  <p:sldLayoutIdLst>
    <p:sldLayoutId id="2147483684" r:id="rId1"/>
    <p:sldLayoutId id="2147483691" r:id="rId2"/>
    <p:sldLayoutId id="2147483667" r:id="rId3"/>
  </p:sldLayoutIdLst>
  <p:txStyles>
    <p:titleStyle>
      <a:lvl1pPr algn="l" defTabSz="342900" rtl="0" eaLnBrk="1" latinLnBrk="0" hangingPunct="1">
        <a:spcBef>
          <a:spcPct val="0"/>
        </a:spcBef>
        <a:buNone/>
        <a:defRPr sz="2100" b="0" u="none" kern="1200">
          <a:solidFill>
            <a:srgbClr val="004685"/>
          </a:solidFill>
          <a:uFill>
            <a:solidFill>
              <a:srgbClr val="00A2E5"/>
            </a:solidFill>
          </a:uFill>
          <a:latin typeface="+mj-lt"/>
          <a:ea typeface="+mj-ea"/>
          <a:cs typeface="+mj-cs"/>
        </a:defRPr>
      </a:lvl1pPr>
    </p:titleStyle>
    <p:bodyStyle>
      <a:lvl1pPr marL="257175" indent="-257175" algn="l" defTabSz="342900" rtl="0" eaLnBrk="1" latinLnBrk="0" hangingPunct="1">
        <a:spcBef>
          <a:spcPct val="20000"/>
        </a:spcBef>
        <a:buFont typeface="Arial"/>
        <a:buChar char="•"/>
        <a:defRPr sz="1800" kern="1200">
          <a:solidFill>
            <a:srgbClr val="004685"/>
          </a:solidFill>
          <a:latin typeface="+mn-lt"/>
          <a:ea typeface="+mn-ea"/>
          <a:cs typeface="+mn-cs"/>
        </a:defRPr>
      </a:lvl1pPr>
      <a:lvl2pPr marL="557213" indent="-214313" algn="l" defTabSz="342900" rtl="0" eaLnBrk="1" latinLnBrk="0" hangingPunct="1">
        <a:spcBef>
          <a:spcPct val="20000"/>
        </a:spcBef>
        <a:buFont typeface="Arial"/>
        <a:buChar char="–"/>
        <a:defRPr sz="1500" kern="1200">
          <a:solidFill>
            <a:srgbClr val="004685"/>
          </a:solidFill>
          <a:latin typeface="+mn-lt"/>
          <a:ea typeface="+mn-ea"/>
          <a:cs typeface="+mn-cs"/>
        </a:defRPr>
      </a:lvl2pPr>
      <a:lvl3pPr marL="857250" indent="-171450" algn="l" defTabSz="342900" rtl="0" eaLnBrk="1" latinLnBrk="0" hangingPunct="1">
        <a:spcBef>
          <a:spcPct val="20000"/>
        </a:spcBef>
        <a:buFont typeface="Arial"/>
        <a:buChar char="•"/>
        <a:defRPr sz="1350" kern="1200">
          <a:solidFill>
            <a:srgbClr val="004685"/>
          </a:solidFill>
          <a:latin typeface="+mn-lt"/>
          <a:ea typeface="+mn-ea"/>
          <a:cs typeface="+mn-cs"/>
        </a:defRPr>
      </a:lvl3pPr>
      <a:lvl4pPr marL="1200150" indent="-171450" algn="l" defTabSz="342900" rtl="0" eaLnBrk="1" latinLnBrk="0" hangingPunct="1">
        <a:spcBef>
          <a:spcPct val="20000"/>
        </a:spcBef>
        <a:buFont typeface="Arial"/>
        <a:buChar char="–"/>
        <a:defRPr sz="1200" kern="1200">
          <a:solidFill>
            <a:srgbClr val="004685"/>
          </a:solidFill>
          <a:latin typeface="+mn-lt"/>
          <a:ea typeface="+mn-ea"/>
          <a:cs typeface="+mn-cs"/>
        </a:defRPr>
      </a:lvl4pPr>
      <a:lvl5pPr marL="1543050" indent="-171450" algn="l" defTabSz="342900" rtl="0" eaLnBrk="1" latinLnBrk="0" hangingPunct="1">
        <a:spcBef>
          <a:spcPct val="20000"/>
        </a:spcBef>
        <a:buFont typeface="Arial"/>
        <a:buChar char="»"/>
        <a:defRPr sz="1200" kern="1200">
          <a:solidFill>
            <a:srgbClr val="004685"/>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315630"/>
            <a:ext cx="6366600" cy="37557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368300" y="1113751"/>
            <a:ext cx="6358500" cy="3391575"/>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318000" y="4767263"/>
            <a:ext cx="294300" cy="273844"/>
          </a:xfrm>
          <a:prstGeom prst="rect">
            <a:avLst/>
          </a:prstGeom>
        </p:spPr>
        <p:txBody>
          <a:bodyPr vert="horz" lIns="91440" tIns="45720" rIns="91440" bIns="45720" rtlCol="0" anchor="ctr"/>
          <a:lstStyle>
            <a:lvl1pPr algn="r">
              <a:defRPr sz="900">
                <a:solidFill>
                  <a:srgbClr val="00A2E5"/>
                </a:solidFill>
              </a:defRPr>
            </a:lvl1pPr>
          </a:lstStyle>
          <a:p>
            <a:fld id="{059651BE-731E-B34C-A453-ED3D61972272}" type="slidenum">
              <a:rPr lang="en-US" smtClean="0"/>
              <a:pPr/>
              <a:t>‹#›</a:t>
            </a:fld>
            <a:endParaRPr lang="en-US" dirty="0"/>
          </a:p>
        </p:txBody>
      </p:sp>
    </p:spTree>
    <p:extLst>
      <p:ext uri="{BB962C8B-B14F-4D97-AF65-F5344CB8AC3E}">
        <p14:creationId xmlns:p14="http://schemas.microsoft.com/office/powerpoint/2010/main" val="967501855"/>
      </p:ext>
    </p:extLst>
  </p:cSld>
  <p:clrMap bg1="lt1" tx1="dk1" bg2="lt2" tx2="dk2" accent1="accent1" accent2="accent2" accent3="accent3" accent4="accent4" accent5="accent5" accent6="accent6" hlink="hlink" folHlink="folHlink"/>
  <p:sldLayoutIdLst>
    <p:sldLayoutId id="2147483688" r:id="rId1"/>
    <p:sldLayoutId id="2147483690" r:id="rId2"/>
  </p:sldLayoutIdLst>
  <p:txStyles>
    <p:titleStyle>
      <a:lvl1pPr algn="l" defTabSz="342900" rtl="0" eaLnBrk="1" latinLnBrk="0" hangingPunct="1">
        <a:spcBef>
          <a:spcPct val="0"/>
        </a:spcBef>
        <a:buNone/>
        <a:defRPr sz="2100" b="0" u="none" kern="1200">
          <a:solidFill>
            <a:srgbClr val="004685"/>
          </a:solidFill>
          <a:uFill>
            <a:solidFill>
              <a:srgbClr val="00A2E5"/>
            </a:solidFill>
          </a:uFill>
          <a:latin typeface="+mj-lt"/>
          <a:ea typeface="+mj-ea"/>
          <a:cs typeface="+mj-cs"/>
        </a:defRPr>
      </a:lvl1pPr>
    </p:titleStyle>
    <p:bodyStyle>
      <a:lvl1pPr marL="257175" indent="-257175" algn="l" defTabSz="342900" rtl="0" eaLnBrk="1" latinLnBrk="0" hangingPunct="1">
        <a:spcBef>
          <a:spcPct val="20000"/>
        </a:spcBef>
        <a:buFont typeface="Arial"/>
        <a:buChar char="•"/>
        <a:defRPr sz="1800" kern="1200">
          <a:solidFill>
            <a:srgbClr val="004685"/>
          </a:solidFill>
          <a:latin typeface="+mn-lt"/>
          <a:ea typeface="+mn-ea"/>
          <a:cs typeface="+mn-cs"/>
        </a:defRPr>
      </a:lvl1pPr>
      <a:lvl2pPr marL="557213" indent="-214313" algn="l" defTabSz="342900" rtl="0" eaLnBrk="1" latinLnBrk="0" hangingPunct="1">
        <a:spcBef>
          <a:spcPct val="20000"/>
        </a:spcBef>
        <a:buFont typeface="Arial"/>
        <a:buChar char="–"/>
        <a:defRPr sz="1500" kern="1200">
          <a:solidFill>
            <a:srgbClr val="004685"/>
          </a:solidFill>
          <a:latin typeface="+mn-lt"/>
          <a:ea typeface="+mn-ea"/>
          <a:cs typeface="+mn-cs"/>
        </a:defRPr>
      </a:lvl2pPr>
      <a:lvl3pPr marL="857250" indent="-171450" algn="l" defTabSz="342900" rtl="0" eaLnBrk="1" latinLnBrk="0" hangingPunct="1">
        <a:spcBef>
          <a:spcPct val="20000"/>
        </a:spcBef>
        <a:buFont typeface="Arial"/>
        <a:buChar char="•"/>
        <a:defRPr sz="1350" kern="1200">
          <a:solidFill>
            <a:srgbClr val="004685"/>
          </a:solidFill>
          <a:latin typeface="+mn-lt"/>
          <a:ea typeface="+mn-ea"/>
          <a:cs typeface="+mn-cs"/>
        </a:defRPr>
      </a:lvl3pPr>
      <a:lvl4pPr marL="1200150" indent="-171450" algn="l" defTabSz="342900" rtl="0" eaLnBrk="1" latinLnBrk="0" hangingPunct="1">
        <a:spcBef>
          <a:spcPct val="20000"/>
        </a:spcBef>
        <a:buFont typeface="Arial"/>
        <a:buChar char="–"/>
        <a:defRPr sz="1200" kern="1200">
          <a:solidFill>
            <a:srgbClr val="004685"/>
          </a:solidFill>
          <a:latin typeface="+mn-lt"/>
          <a:ea typeface="+mn-ea"/>
          <a:cs typeface="+mn-cs"/>
        </a:defRPr>
      </a:lvl4pPr>
      <a:lvl5pPr marL="1543050" indent="-171450" algn="l" defTabSz="342900" rtl="0" eaLnBrk="1" latinLnBrk="0" hangingPunct="1">
        <a:spcBef>
          <a:spcPct val="20000"/>
        </a:spcBef>
        <a:buFont typeface="Arial"/>
        <a:buChar char="»"/>
        <a:defRPr sz="1200" kern="1200">
          <a:solidFill>
            <a:srgbClr val="004685"/>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2" userDrawn="1">
          <p15:clr>
            <a:srgbClr val="F26B43"/>
          </p15:clr>
        </p15:guide>
        <p15:guide id="2" pos="4088" userDrawn="1">
          <p15:clr>
            <a:srgbClr val="F26B43"/>
          </p15:clr>
        </p15:guide>
        <p15:guide id="3" orient="horz" pos="191" userDrawn="1">
          <p15:clr>
            <a:srgbClr val="F26B43"/>
          </p15:clr>
        </p15:guide>
        <p15:guide id="4" orient="horz" pos="295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227DAE9-0EA0-AF44-9FFE-E3891E7206A5}"/>
              </a:ext>
            </a:extLst>
          </p:cNvPr>
          <p:cNvPicPr>
            <a:picLocks noChangeAspect="1"/>
          </p:cNvPicPr>
          <p:nvPr/>
        </p:nvPicPr>
        <p:blipFill>
          <a:blip r:embed="rId3"/>
          <a:stretch>
            <a:fillRect/>
          </a:stretch>
        </p:blipFill>
        <p:spPr>
          <a:xfrm>
            <a:off x="108787" y="581024"/>
            <a:ext cx="6665026" cy="4562476"/>
          </a:xfrm>
          <a:prstGeom prst="rect">
            <a:avLst/>
          </a:prstGeom>
        </p:spPr>
      </p:pic>
      <p:sp>
        <p:nvSpPr>
          <p:cNvPr id="3" name="TextBox 2">
            <a:extLst>
              <a:ext uri="{FF2B5EF4-FFF2-40B4-BE49-F238E27FC236}">
                <a16:creationId xmlns:a16="http://schemas.microsoft.com/office/drawing/2014/main" id="{B7D1B5B9-6EF6-6045-E3E9-28C72F4D1483}"/>
              </a:ext>
            </a:extLst>
          </p:cNvPr>
          <p:cNvSpPr txBox="1"/>
          <p:nvPr/>
        </p:nvSpPr>
        <p:spPr>
          <a:xfrm>
            <a:off x="0" y="-9232"/>
            <a:ext cx="5362575" cy="338554"/>
          </a:xfrm>
          <a:prstGeom prst="rect">
            <a:avLst/>
          </a:prstGeom>
          <a:noFill/>
        </p:spPr>
        <p:txBody>
          <a:bodyPr wrap="square" rtlCol="0">
            <a:spAutoFit/>
          </a:bodyPr>
          <a:lstStyle/>
          <a:p>
            <a:r>
              <a:rPr lang="en-GB" sz="1600" b="1" dirty="0"/>
              <a:t>Heath and Social Care System – </a:t>
            </a:r>
            <a:r>
              <a:rPr lang="en-GB" sz="1600" b="1" dirty="0" err="1"/>
              <a:t>xxxxx</a:t>
            </a:r>
            <a:endParaRPr lang="en-GB" sz="1600" b="1" dirty="0"/>
          </a:p>
        </p:txBody>
      </p:sp>
      <p:sp>
        <p:nvSpPr>
          <p:cNvPr id="4" name="TextBox 3">
            <a:extLst>
              <a:ext uri="{FF2B5EF4-FFF2-40B4-BE49-F238E27FC236}">
                <a16:creationId xmlns:a16="http://schemas.microsoft.com/office/drawing/2014/main" id="{ADEC1601-550B-A934-3D51-34AF6E9AE15B}"/>
              </a:ext>
            </a:extLst>
          </p:cNvPr>
          <p:cNvSpPr txBox="1"/>
          <p:nvPr/>
        </p:nvSpPr>
        <p:spPr>
          <a:xfrm>
            <a:off x="0" y="274794"/>
            <a:ext cx="5193704" cy="276999"/>
          </a:xfrm>
          <a:prstGeom prst="rect">
            <a:avLst/>
          </a:prstGeom>
          <a:noFill/>
        </p:spPr>
        <p:txBody>
          <a:bodyPr wrap="square" rtlCol="0">
            <a:spAutoFit/>
          </a:bodyPr>
          <a:lstStyle/>
          <a:p>
            <a:r>
              <a:rPr lang="en-GB" sz="1200" dirty="0"/>
              <a:t>Created by Strategic Planning Portfolio, ihub, Healthcare Improvement Scotland.</a:t>
            </a:r>
          </a:p>
        </p:txBody>
      </p:sp>
      <p:pic>
        <p:nvPicPr>
          <p:cNvPr id="5" name="Picture 4" descr="his_logo.jpg">
            <a:extLst>
              <a:ext uri="{FF2B5EF4-FFF2-40B4-BE49-F238E27FC236}">
                <a16:creationId xmlns:a16="http://schemas.microsoft.com/office/drawing/2014/main" id="{38F00ED9-1BA3-6300-6F34-26D92D37111B}"/>
              </a:ext>
            </a:extLst>
          </p:cNvPr>
          <p:cNvPicPr>
            <a:picLocks noChangeAspect="1"/>
          </p:cNvPicPr>
          <p:nvPr/>
        </p:nvPicPr>
        <p:blipFill>
          <a:blip r:embed="rId4" cstate="print"/>
          <a:stretch>
            <a:fillRect/>
          </a:stretch>
        </p:blipFill>
        <p:spPr>
          <a:xfrm>
            <a:off x="5909066" y="38630"/>
            <a:ext cx="864747" cy="290692"/>
          </a:xfrm>
          <a:prstGeom prst="rect">
            <a:avLst/>
          </a:prstGeom>
        </p:spPr>
      </p:pic>
    </p:spTree>
    <p:extLst>
      <p:ext uri="{BB962C8B-B14F-4D97-AF65-F5344CB8AC3E}">
        <p14:creationId xmlns:p14="http://schemas.microsoft.com/office/powerpoint/2010/main" val="569005794"/>
      </p:ext>
    </p:extLst>
  </p:cSld>
  <p:clrMapOvr>
    <a:masterClrMapping/>
  </p:clrMapOvr>
</p:sld>
</file>

<file path=ppt/theme/theme1.xml><?xml version="1.0" encoding="utf-8"?>
<a:theme xmlns:a="http://schemas.openxmlformats.org/drawingml/2006/main" name="1_Office Theme">
  <a:themeElements>
    <a:clrScheme name="Custom 12">
      <a:dk1>
        <a:srgbClr val="565456"/>
      </a:dk1>
      <a:lt1>
        <a:sysClr val="window" lastClr="FFFFFF"/>
      </a:lt1>
      <a:dk2>
        <a:srgbClr val="1B4C87"/>
      </a:dk2>
      <a:lt2>
        <a:srgbClr val="009FE2"/>
      </a:lt2>
      <a:accent1>
        <a:srgbClr val="00704A"/>
      </a:accent1>
      <a:accent2>
        <a:srgbClr val="F8971D"/>
      </a:accent2>
      <a:accent3>
        <a:srgbClr val="C6006F"/>
      </a:accent3>
      <a:accent4>
        <a:srgbClr val="78278B"/>
      </a:accent4>
      <a:accent5>
        <a:srgbClr val="B30838"/>
      </a:accent5>
      <a:accent6>
        <a:srgbClr val="7AC143"/>
      </a:accent6>
      <a:hlink>
        <a:srgbClr val="009FE2"/>
      </a:hlink>
      <a:folHlink>
        <a:srgbClr val="1B4C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ing Presentation for Board" id="{F68CDD88-C11B-48F8-9772-B8AAA3601428}" vid="{9EFEADEC-4BA7-42F5-B618-FB32723B77FD}"/>
    </a:ext>
  </a:extLst>
</a:theme>
</file>

<file path=ppt/theme/theme2.xml><?xml version="1.0" encoding="utf-8"?>
<a:theme xmlns:a="http://schemas.openxmlformats.org/drawingml/2006/main" name="2_Office Theme">
  <a:themeElements>
    <a:clrScheme name="Custom 12">
      <a:dk1>
        <a:srgbClr val="565456"/>
      </a:dk1>
      <a:lt1>
        <a:sysClr val="window" lastClr="FFFFFF"/>
      </a:lt1>
      <a:dk2>
        <a:srgbClr val="1B4C87"/>
      </a:dk2>
      <a:lt2>
        <a:srgbClr val="009FE2"/>
      </a:lt2>
      <a:accent1>
        <a:srgbClr val="00704A"/>
      </a:accent1>
      <a:accent2>
        <a:srgbClr val="F8971D"/>
      </a:accent2>
      <a:accent3>
        <a:srgbClr val="C6006F"/>
      </a:accent3>
      <a:accent4>
        <a:srgbClr val="78278B"/>
      </a:accent4>
      <a:accent5>
        <a:srgbClr val="B30838"/>
      </a:accent5>
      <a:accent6>
        <a:srgbClr val="7AC143"/>
      </a:accent6>
      <a:hlink>
        <a:srgbClr val="009FE2"/>
      </a:hlink>
      <a:folHlink>
        <a:srgbClr val="1B4C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ing Presentation for Board" id="{F68CDD88-C11B-48F8-9772-B8AAA3601428}" vid="{9EFEADEC-4BA7-42F5-B618-FB32723B77F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ase Document" ma:contentTypeID="0x0101009B9C30850FF64BE98BE1A18B621E9B38003B8DD66EA2A6EA4EA63CA2150F833E3B" ma:contentTypeVersion="5" ma:contentTypeDescription="Base Document" ma:contentTypeScope="" ma:versionID="9dadf323e77ca7c0ca63a5107764fc89">
  <xsd:schema xmlns:xsd="http://www.w3.org/2001/XMLSchema" xmlns:xs="http://www.w3.org/2001/XMLSchema" xmlns:p="http://schemas.microsoft.com/office/2006/metadata/properties" xmlns:ns1="c90fc823-f927-4b13-b746-572312a1c935" xmlns:ns3="54fb642d-8df1-4a40-b81f-b7c7f28e2e7f" targetNamespace="http://schemas.microsoft.com/office/2006/metadata/properties" ma:root="true" ma:fieldsID="dcfd87a868d966f591bab925489a6202" ns1:_="" ns3:_="">
    <xsd:import namespace="c90fc823-f927-4b13-b746-572312a1c935"/>
    <xsd:import namespace="54fb642d-8df1-4a40-b81f-b7c7f28e2e7f"/>
    <xsd:element name="properties">
      <xsd:complexType>
        <xsd:sequence>
          <xsd:element name="documentManagement">
            <xsd:complexType>
              <xsd:all>
                <xsd:element ref="ns1:b0997d7f6f2b4bc7890c40ab47985429" minOccurs="0"/>
                <xsd:element ref="ns1:TaxCatchAll" minOccurs="0"/>
                <xsd:element ref="ns1:TaxCatchAllLabel"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0fc823-f927-4b13-b746-572312a1c935" elementFormDefault="qualified">
    <xsd:import namespace="http://schemas.microsoft.com/office/2006/documentManagement/types"/>
    <xsd:import namespace="http://schemas.microsoft.com/office/infopath/2007/PartnerControls"/>
    <xsd:element name="b0997d7f6f2b4bc7890c40ab47985429" ma:index="8" nillable="true" ma:taxonomy="true" ma:internalName="b0997d7f6f2b4bc7890c40ab47985429" ma:taxonomyFieldName="Departments" ma:displayName="Departments" ma:fieldId="{b0997d7f-6f2b-4bc7-890c-40ab47985429}" ma:sspId="12ec0724-cfef-4554-94cf-02961d342542" ma:termSetId="184a1858-4a21-4b18-a878-30e190b76402"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5f5b355e-5b78-4275-9d55-722e430928fb}" ma:internalName="TaxCatchAll" ma:showField="CatchAllData" ma:web="c90fc823-f927-4b13-b746-572312a1c93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5f5b355e-5b78-4275-9d55-722e430928fb}" ma:internalName="TaxCatchAllLabel" ma:readOnly="true" ma:showField="CatchAllDataLabel" ma:web="c90fc823-f927-4b13-b746-572312a1c93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4fb642d-8df1-4a40-b81f-b7c7f28e2e7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90fc823-f927-4b13-b746-572312a1c935">
      <Value>23</Value>
    </TaxCatchAll>
    <b0997d7f6f2b4bc7890c40ab47985429 xmlns="c90fc823-f927-4b13-b746-572312a1c935">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2fbf1ff5-de18-469c-b676-07c9d4f1dcac</TermId>
        </TermInfo>
      </Terms>
    </b0997d7f6f2b4bc7890c40ab47985429>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88E74B-019F-47F8-AB37-00D0963E28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0fc823-f927-4b13-b746-572312a1c935"/>
    <ds:schemaRef ds:uri="54fb642d-8df1-4a40-b81f-b7c7f28e2e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7FCB93-7797-4234-8677-9CD568EECFE0}">
  <ds:schemaRefs>
    <ds:schemaRef ds:uri="http://schemas.microsoft.com/office/2006/documentManagement/types"/>
    <ds:schemaRef ds:uri="http://purl.org/dc/elements/1.1/"/>
    <ds:schemaRef ds:uri="http://purl.org/dc/dcmitype/"/>
    <ds:schemaRef ds:uri="c90fc823-f927-4b13-b746-572312a1c935"/>
    <ds:schemaRef ds:uri="http://schemas.openxmlformats.org/package/2006/metadata/core-properties"/>
    <ds:schemaRef ds:uri="http://schemas.microsoft.com/office/infopath/2007/PartnerControls"/>
    <ds:schemaRef ds:uri="http://schemas.microsoft.com/office/2006/metadata/properties"/>
    <ds:schemaRef ds:uri="http://purl.org/dc/terms/"/>
    <ds:schemaRef ds:uri="54fb642d-8df1-4a40-b81f-b7c7f28e2e7f"/>
    <ds:schemaRef ds:uri="http://www.w3.org/XML/1998/namespace"/>
  </ds:schemaRefs>
</ds:datastoreItem>
</file>

<file path=customXml/itemProps3.xml><?xml version="1.0" encoding="utf-8"?>
<ds:datastoreItem xmlns:ds="http://schemas.openxmlformats.org/officeDocument/2006/customXml" ds:itemID="{BAFEE1AE-4128-496B-ACCD-A73763ACAD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who we are what we do</Template>
  <TotalTime>2207</TotalTime>
  <Words>179</Words>
  <Application>Microsoft Office PowerPoint</Application>
  <PresentationFormat>Custom</PresentationFormat>
  <Paragraphs>9</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1_Office Theme</vt:lpstr>
      <vt:lpstr>2_Office Theme</vt:lpstr>
      <vt:lpstr>PowerPoint Presentation</vt:lpstr>
    </vt:vector>
  </TitlesOfParts>
  <Company>HIS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we are, what we do</dc:title>
  <dc:creator>Kenneth Miller</dc:creator>
  <cp:lastModifiedBy>Nicola Smith</cp:lastModifiedBy>
  <cp:revision>132</cp:revision>
  <cp:lastPrinted>2017-09-06T13:57:19Z</cp:lastPrinted>
  <dcterms:created xsi:type="dcterms:W3CDTF">2017-08-22T14:27:19Z</dcterms:created>
  <dcterms:modified xsi:type="dcterms:W3CDTF">2024-07-11T11:05:54Z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0x0101009B9C30850FF64BE98BE1A18B621E9B38003B8DD66EA2A6EA4EA63CA2150F833E3B</vt:lpwstr>
  </property>
  <property fmtid="{D5CDD505-2E9C-101B-9397-08002B2CF9AE}" pid="3" name="Departments">
    <vt:lpwstr>23;#Communications|2fbf1ff5-de18-469c-b676-07c9d4f1dcac</vt:lpwstr>
  </property>
</Properties>
</file>