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4" r:id="rId5"/>
    <p:sldMasterId id="2147483686" r:id="rId6"/>
  </p:sldMasterIdLst>
  <p:notesMasterIdLst>
    <p:notesMasterId r:id="rId23"/>
  </p:notesMasterIdLst>
  <p:handoutMasterIdLst>
    <p:handoutMasterId r:id="rId24"/>
  </p:handoutMasterIdLst>
  <p:sldIdLst>
    <p:sldId id="462" r:id="rId7"/>
    <p:sldId id="504" r:id="rId8"/>
    <p:sldId id="465" r:id="rId9"/>
    <p:sldId id="466" r:id="rId10"/>
    <p:sldId id="467" r:id="rId11"/>
    <p:sldId id="468" r:id="rId12"/>
    <p:sldId id="470" r:id="rId13"/>
    <p:sldId id="500" r:id="rId14"/>
    <p:sldId id="503" r:id="rId15"/>
    <p:sldId id="483" r:id="rId16"/>
    <p:sldId id="479" r:id="rId17"/>
    <p:sldId id="493" r:id="rId18"/>
    <p:sldId id="499" r:id="rId19"/>
    <p:sldId id="481" r:id="rId20"/>
    <p:sldId id="488" r:id="rId21"/>
    <p:sldId id="464" r:id="rId22"/>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meline" id="{578A0BEB-1EA9-4252-A0DB-1D9CC76FA0D6}">
          <p14:sldIdLst>
            <p14:sldId id="462"/>
            <p14:sldId id="504"/>
            <p14:sldId id="465"/>
            <p14:sldId id="466"/>
            <p14:sldId id="467"/>
            <p14:sldId id="468"/>
            <p14:sldId id="470"/>
            <p14:sldId id="500"/>
            <p14:sldId id="503"/>
            <p14:sldId id="483"/>
            <p14:sldId id="479"/>
            <p14:sldId id="493"/>
            <p14:sldId id="499"/>
            <p14:sldId id="481"/>
            <p14:sldId id="488"/>
            <p14:sldId id="464"/>
          </p14:sldIdLst>
        </p14:section>
      </p14:sectionLst>
    </p:ext>
    <p:ext uri="{EFAFB233-063F-42B5-8137-9DF3F51BA10A}">
      <p15:sldGuideLst xmlns:p15="http://schemas.microsoft.com/office/powerpoint/2012/main">
        <p15:guide id="1" orient="horz" pos="3026" userDrawn="1">
          <p15:clr>
            <a:srgbClr val="A4A3A4"/>
          </p15:clr>
        </p15:guide>
        <p15:guide id="2" pos="226" userDrawn="1">
          <p15:clr>
            <a:srgbClr val="A4A3A4"/>
          </p15:clr>
        </p15:guide>
        <p15:guide id="3" orient="horz" pos="214" userDrawn="1">
          <p15:clr>
            <a:srgbClr val="A4A3A4"/>
          </p15:clr>
        </p15:guide>
        <p15:guide id="4" pos="55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FE301A-003A-5F8C-7FC0-76E83F7373EA}" name="Clare Hammond(NHS Healthcare Improvement Scotland)" initials="CH" userId="S::clare.hammond@his.nhs.scot::ee02cdb0-52f0-4de5-b236-a9f74537d952" providerId="AD"/>
  <p188:author id="{E4BA7C5A-02EE-667A-F391-03EF10DE2722}" name="Gregory Hill-Oconnor (NHS Healthcare Improvement Scotland)" initials="GH" userId="S::gregory.hill-oconnor@his.nhs.scot::f0775ef0-2244-4a50-8cba-107cd3e7a088" providerId="AD"/>
  <p188:author id="{18B759BA-7E49-FF59-6367-A251A13FC7CB}" name="Lianne Smith (NHS Healthcare Improvement Scotland)" initials="LS" userId="S::lianne.smith@his.nhs.scot::f0d42c88-4fad-4af6-b362-cd48811540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nneth Miller" initials="KM" lastIdx="1" clrIdx="0">
    <p:extLst>
      <p:ext uri="{19B8F6BF-5375-455C-9EA6-DF929625EA0E}">
        <p15:presenceInfo xmlns:p15="http://schemas.microsoft.com/office/powerpoint/2012/main" userId="S-1-5-21-1942464828-378638904-3880573118-2412" providerId="AD"/>
      </p:ext>
    </p:extLst>
  </p:cmAuthor>
  <p:cmAuthor id="2" name="Lianne Smith (NHS Healthcare Improvement Scotland)" initials="LS(HIS" lastIdx="3" clrIdx="1">
    <p:extLst>
      <p:ext uri="{19B8F6BF-5375-455C-9EA6-DF929625EA0E}">
        <p15:presenceInfo xmlns:p15="http://schemas.microsoft.com/office/powerpoint/2012/main" userId="S-1-5-21-1942464828-378638904-3880573118-204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2"/>
    <a:srgbClr val="1B4C87"/>
    <a:srgbClr val="3477B2"/>
    <a:srgbClr val="0079BA"/>
    <a:srgbClr val="8F599B"/>
    <a:srgbClr val="276CBF"/>
    <a:srgbClr val="215CA3"/>
    <a:srgbClr val="3980D7"/>
    <a:srgbClr val="F5F5F5"/>
    <a:srgbClr val="EAF2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3729" autoAdjust="0"/>
  </p:normalViewPr>
  <p:slideViewPr>
    <p:cSldViewPr snapToGrid="0" snapToObjects="1" showGuides="1">
      <p:cViewPr varScale="1">
        <p:scale>
          <a:sx n="103" d="100"/>
          <a:sy n="103" d="100"/>
        </p:scale>
        <p:origin x="546" y="96"/>
      </p:cViewPr>
      <p:guideLst>
        <p:guide orient="horz" pos="3026"/>
        <p:guide pos="226"/>
        <p:guide orient="horz" pos="214"/>
        <p:guide pos="555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BE566A5-F14B-4DFC-8085-1B5D85BC1F6B}" type="datetimeFigureOut">
              <a:rPr lang="en-GB" smtClean="0"/>
              <a:t>10/06/2025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6E3B810-460B-45C5-B26E-F0B62FFBFF77}" type="slidenum">
              <a:rPr lang="en-GB" smtClean="0"/>
              <a:t>‹#›</a:t>
            </a:fld>
            <a:endParaRPr lang="en-GB"/>
          </a:p>
        </p:txBody>
      </p:sp>
    </p:spTree>
    <p:extLst>
      <p:ext uri="{BB962C8B-B14F-4D97-AF65-F5344CB8AC3E}">
        <p14:creationId xmlns:p14="http://schemas.microsoft.com/office/powerpoint/2010/main" val="1658957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72F9AD6-6EDC-0948-A14C-5DEF32FE1F3F}" type="datetimeFigureOut">
              <a:rPr lang="en-US" smtClean="0"/>
              <a:pPr/>
              <a:t>6/10/2025</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FE83B7-278F-6545-9C62-E36EB068C003}" type="slidenum">
              <a:rPr lang="en-US" smtClean="0"/>
              <a:pPr/>
              <a:t>‹#›</a:t>
            </a:fld>
            <a:endParaRPr lang="en-US"/>
          </a:p>
        </p:txBody>
      </p:sp>
    </p:spTree>
    <p:extLst>
      <p:ext uri="{BB962C8B-B14F-4D97-AF65-F5344CB8AC3E}">
        <p14:creationId xmlns:p14="http://schemas.microsoft.com/office/powerpoint/2010/main" val="21371562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FE83B7-278F-6545-9C62-E36EB068C003}" type="slidenum">
              <a:rPr lang="en-US" smtClean="0"/>
              <a:pPr/>
              <a:t>7</a:t>
            </a:fld>
            <a:endParaRPr lang="en-US"/>
          </a:p>
        </p:txBody>
      </p:sp>
    </p:spTree>
    <p:extLst>
      <p:ext uri="{BB962C8B-B14F-4D97-AF65-F5344CB8AC3E}">
        <p14:creationId xmlns:p14="http://schemas.microsoft.com/office/powerpoint/2010/main" val="25438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033FB-E784-1B1D-CDE0-4B30E64957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EC3F4-2F82-0B80-1C34-BA7CCC4F44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80E3F8-6AE1-BA21-2374-5A9295D486B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E4D5583-42BC-84FA-257C-481C72F13CA5}"/>
              </a:ext>
            </a:extLst>
          </p:cNvPr>
          <p:cNvSpPr>
            <a:spLocks noGrp="1"/>
          </p:cNvSpPr>
          <p:nvPr>
            <p:ph type="sldNum" sz="quarter" idx="5"/>
          </p:nvPr>
        </p:nvSpPr>
        <p:spPr/>
        <p:txBody>
          <a:bodyPr/>
          <a:lstStyle/>
          <a:p>
            <a:fld id="{6EFE83B7-278F-6545-9C62-E36EB068C003}" type="slidenum">
              <a:rPr lang="en-US" smtClean="0"/>
              <a:pPr/>
              <a:t>8</a:t>
            </a:fld>
            <a:endParaRPr lang="en-US"/>
          </a:p>
        </p:txBody>
      </p:sp>
    </p:spTree>
    <p:extLst>
      <p:ext uri="{BB962C8B-B14F-4D97-AF65-F5344CB8AC3E}">
        <p14:creationId xmlns:p14="http://schemas.microsoft.com/office/powerpoint/2010/main" val="297956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61A78-1A9F-42E3-549C-3C1D0A729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CCF54-A2D0-CB05-1D80-CC0928AAD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061990-262F-E174-893E-3F64AC98B58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784A6FA-46AC-6474-AF5A-60BAD6205DE3}"/>
              </a:ext>
            </a:extLst>
          </p:cNvPr>
          <p:cNvSpPr>
            <a:spLocks noGrp="1"/>
          </p:cNvSpPr>
          <p:nvPr>
            <p:ph type="sldNum" sz="quarter" idx="5"/>
          </p:nvPr>
        </p:nvSpPr>
        <p:spPr/>
        <p:txBody>
          <a:bodyPr/>
          <a:lstStyle/>
          <a:p>
            <a:fld id="{6EFE83B7-278F-6545-9C62-E36EB068C003}" type="slidenum">
              <a:rPr lang="en-US" smtClean="0"/>
              <a:pPr/>
              <a:t>9</a:t>
            </a:fld>
            <a:endParaRPr lang="en-US"/>
          </a:p>
        </p:txBody>
      </p:sp>
    </p:spTree>
    <p:extLst>
      <p:ext uri="{BB962C8B-B14F-4D97-AF65-F5344CB8AC3E}">
        <p14:creationId xmlns:p14="http://schemas.microsoft.com/office/powerpoint/2010/main" val="27270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FE83B7-278F-6545-9C62-E36EB068C003}" type="slidenum">
              <a:rPr lang="en-US" smtClean="0"/>
              <a:pPr/>
              <a:t>10</a:t>
            </a:fld>
            <a:endParaRPr lang="en-US"/>
          </a:p>
        </p:txBody>
      </p:sp>
    </p:spTree>
    <p:extLst>
      <p:ext uri="{BB962C8B-B14F-4D97-AF65-F5344CB8AC3E}">
        <p14:creationId xmlns:p14="http://schemas.microsoft.com/office/powerpoint/2010/main" val="211392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9" y="320"/>
            <a:ext cx="9135923" cy="5140479"/>
          </a:xfrm>
          <a:prstGeom prst="rect">
            <a:avLst/>
          </a:prstGeom>
        </p:spPr>
      </p:pic>
    </p:spTree>
    <p:extLst>
      <p:ext uri="{BB962C8B-B14F-4D97-AF65-F5344CB8AC3E}">
        <p14:creationId xmlns:p14="http://schemas.microsoft.com/office/powerpoint/2010/main" val="361644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7876C1-9623-46CB-AC48-2C921940B893}" type="datetimeFigureOut">
              <a:rPr lang="en-GB" smtClean="0"/>
              <a:t>10/06/2025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2C8C78-049F-4CE0-A908-4E744F9EDFA0}" type="slidenum">
              <a:rPr lang="en-GB" smtClean="0"/>
              <a:t>‹#›</a:t>
            </a:fld>
            <a:endParaRPr lang="en-GB"/>
          </a:p>
        </p:txBody>
      </p:sp>
    </p:spTree>
    <p:extLst>
      <p:ext uri="{BB962C8B-B14F-4D97-AF65-F5344CB8AC3E}">
        <p14:creationId xmlns:p14="http://schemas.microsoft.com/office/powerpoint/2010/main" val="82551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876C1-9623-46CB-AC48-2C921940B893}" type="datetimeFigureOut">
              <a:rPr lang="en-GB" smtClean="0"/>
              <a:t>10/06/2025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2C8C78-049F-4CE0-A908-4E744F9EDFA0}" type="slidenum">
              <a:rPr lang="en-GB" smtClean="0"/>
              <a:t>‹#›</a:t>
            </a:fld>
            <a:endParaRPr lang="en-GB"/>
          </a:p>
        </p:txBody>
      </p:sp>
    </p:spTree>
    <p:extLst>
      <p:ext uri="{BB962C8B-B14F-4D97-AF65-F5344CB8AC3E}">
        <p14:creationId xmlns:p14="http://schemas.microsoft.com/office/powerpoint/2010/main" val="627356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876C1-9623-46CB-AC48-2C921940B893}" type="datetimeFigureOut">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2C8C78-049F-4CE0-A908-4E744F9EDFA0}" type="slidenum">
              <a:rPr lang="en-GB" smtClean="0"/>
              <a:t>‹#›</a:t>
            </a:fld>
            <a:endParaRPr lang="en-GB"/>
          </a:p>
        </p:txBody>
      </p:sp>
    </p:spTree>
    <p:extLst>
      <p:ext uri="{BB962C8B-B14F-4D97-AF65-F5344CB8AC3E}">
        <p14:creationId xmlns:p14="http://schemas.microsoft.com/office/powerpoint/2010/main" val="1670497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876C1-9623-46CB-AC48-2C921940B893}" type="datetimeFigureOut">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2C8C78-049F-4CE0-A908-4E744F9EDFA0}" type="slidenum">
              <a:rPr lang="en-GB" smtClean="0"/>
              <a:t>‹#›</a:t>
            </a:fld>
            <a:endParaRPr lang="en-GB"/>
          </a:p>
        </p:txBody>
      </p:sp>
    </p:spTree>
    <p:extLst>
      <p:ext uri="{BB962C8B-B14F-4D97-AF65-F5344CB8AC3E}">
        <p14:creationId xmlns:p14="http://schemas.microsoft.com/office/powerpoint/2010/main" val="1141743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7876C1-9623-46CB-AC48-2C921940B893}"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2C8C78-049F-4CE0-A908-4E744F9EDFA0}" type="slidenum">
              <a:rPr lang="en-GB" smtClean="0"/>
              <a:t>‹#›</a:t>
            </a:fld>
            <a:endParaRPr lang="en-GB"/>
          </a:p>
        </p:txBody>
      </p:sp>
    </p:spTree>
    <p:extLst>
      <p:ext uri="{BB962C8B-B14F-4D97-AF65-F5344CB8AC3E}">
        <p14:creationId xmlns:p14="http://schemas.microsoft.com/office/powerpoint/2010/main" val="4017978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7876C1-9623-46CB-AC48-2C921940B893}"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2C8C78-049F-4CE0-A908-4E744F9EDFA0}" type="slidenum">
              <a:rPr lang="en-GB" smtClean="0"/>
              <a:t>‹#›</a:t>
            </a:fld>
            <a:endParaRPr lang="en-GB"/>
          </a:p>
        </p:txBody>
      </p:sp>
    </p:spTree>
    <p:extLst>
      <p:ext uri="{BB962C8B-B14F-4D97-AF65-F5344CB8AC3E}">
        <p14:creationId xmlns:p14="http://schemas.microsoft.com/office/powerpoint/2010/main" val="3067480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16800" y="315629"/>
            <a:ext cx="8488800" cy="375571"/>
          </a:xfrm>
          <a:prstGeom prst="rect">
            <a:avLst/>
          </a:prstGeom>
        </p:spPr>
        <p:txBody>
          <a:bodyPr vert="horz" lIns="0" tIns="0" rIns="0" bIns="0" rtlCol="0" anchor="ctr">
            <a:noAutofit/>
          </a:bodyPr>
          <a:lstStyle>
            <a:lvl1pPr>
              <a:defRPr sz="3200">
                <a:solidFill>
                  <a:schemeClr val="tx1"/>
                </a:solidFill>
              </a:defRPr>
            </a:lvl1pPr>
          </a:lstStyle>
          <a:p>
            <a:r>
              <a:rPr lang="en-US" dirty="0"/>
              <a:t>Click to edit Master title style</a:t>
            </a:r>
          </a:p>
        </p:txBody>
      </p:sp>
      <p:sp>
        <p:nvSpPr>
          <p:cNvPr id="6" name="Picture Placeholder 5"/>
          <p:cNvSpPr>
            <a:spLocks noGrp="1"/>
          </p:cNvSpPr>
          <p:nvPr>
            <p:ph type="pic" sz="quarter" idx="11"/>
          </p:nvPr>
        </p:nvSpPr>
        <p:spPr>
          <a:xfrm>
            <a:off x="5238750" y="1266825"/>
            <a:ext cx="3578225" cy="3390900"/>
          </a:xfrm>
        </p:spPr>
        <p:txBody>
          <a:bodyPr anchor="ctr">
            <a:normAutofit/>
          </a:bodyPr>
          <a:lstStyle>
            <a:lvl1pPr marL="0" indent="0" algn="ctr">
              <a:buNone/>
              <a:defRPr sz="1600"/>
            </a:lvl1pPr>
          </a:lstStyle>
          <a:p>
            <a:endParaRPr lang="en-GB" dirty="0"/>
          </a:p>
        </p:txBody>
      </p:sp>
      <p:sp>
        <p:nvSpPr>
          <p:cNvPr id="8" name="Content Placeholder 7"/>
          <p:cNvSpPr>
            <a:spLocks noGrp="1"/>
          </p:cNvSpPr>
          <p:nvPr>
            <p:ph sz="quarter" idx="12"/>
          </p:nvPr>
        </p:nvSpPr>
        <p:spPr>
          <a:xfrm>
            <a:off x="316800" y="1266825"/>
            <a:ext cx="4550475" cy="3390900"/>
          </a:xfrm>
        </p:spPr>
        <p:txBody>
          <a:bodyPr>
            <a:noAutofit/>
          </a:bodyPr>
          <a:lstStyle>
            <a:lvl1pPr>
              <a:buClr>
                <a:schemeClr val="bg2"/>
              </a:buClr>
              <a:defRPr>
                <a:solidFill>
                  <a:schemeClr val="tx1"/>
                </a:solidFill>
              </a:defRPr>
            </a:lvl1pPr>
            <a:lvl2pPr>
              <a:buClr>
                <a:schemeClr val="bg2"/>
              </a:buClr>
              <a:defRPr>
                <a:solidFill>
                  <a:schemeClr val="tx1"/>
                </a:solidFill>
              </a:defRPr>
            </a:lvl2pPr>
            <a:lvl3pPr>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600" y="865815"/>
            <a:ext cx="8496000" cy="59638"/>
          </a:xfrm>
          <a:prstGeom prst="rect">
            <a:avLst/>
          </a:prstGeom>
        </p:spPr>
      </p:pic>
    </p:spTree>
    <p:extLst>
      <p:ext uri="{BB962C8B-B14F-4D97-AF65-F5344CB8AC3E}">
        <p14:creationId xmlns:p14="http://schemas.microsoft.com/office/powerpoint/2010/main" val="2326389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p:cNvSpPr/>
          <p:nvPr userDrawn="1"/>
        </p:nvSpPr>
        <p:spPr>
          <a:xfrm>
            <a:off x="0" y="1521"/>
            <a:ext cx="9144000" cy="86247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35850" y="315629"/>
            <a:ext cx="8488800" cy="375571"/>
          </a:xfrm>
          <a:prstGeom prst="rect">
            <a:avLst/>
          </a:prstGeom>
        </p:spPr>
        <p:txBody>
          <a:bodyPr vert="horz" lIns="0" tIns="0" rIns="0" bIns="0" rtlCol="0" anchor="ctr">
            <a:noAutofit/>
          </a:bodyPr>
          <a:lstStyle>
            <a:lvl1pPr>
              <a:defRPr sz="3200">
                <a:solidFill>
                  <a:schemeClr val="bg1"/>
                </a:solidFill>
              </a:defRPr>
            </a:lvl1pPr>
          </a:lstStyle>
          <a:p>
            <a:r>
              <a:rPr lang="en-US" dirty="0"/>
              <a:t>Click to edit Master title style</a:t>
            </a:r>
          </a:p>
        </p:txBody>
      </p:sp>
      <p:sp>
        <p:nvSpPr>
          <p:cNvPr id="6" name="Picture Placeholder 5"/>
          <p:cNvSpPr>
            <a:spLocks noGrp="1"/>
          </p:cNvSpPr>
          <p:nvPr>
            <p:ph type="pic" sz="quarter" idx="11"/>
          </p:nvPr>
        </p:nvSpPr>
        <p:spPr>
          <a:xfrm>
            <a:off x="5238750" y="1266825"/>
            <a:ext cx="3578225" cy="3390900"/>
          </a:xfrm>
        </p:spPr>
        <p:txBody>
          <a:bodyPr anchor="ctr">
            <a:normAutofit/>
          </a:bodyPr>
          <a:lstStyle>
            <a:lvl1pPr marL="0" indent="0" algn="ctr">
              <a:buNone/>
              <a:defRPr sz="1600"/>
            </a:lvl1pPr>
          </a:lstStyle>
          <a:p>
            <a:endParaRPr lang="en-GB" dirty="0"/>
          </a:p>
        </p:txBody>
      </p:sp>
      <p:sp>
        <p:nvSpPr>
          <p:cNvPr id="8" name="Content Placeholder 7"/>
          <p:cNvSpPr>
            <a:spLocks noGrp="1"/>
          </p:cNvSpPr>
          <p:nvPr>
            <p:ph sz="quarter" idx="12"/>
          </p:nvPr>
        </p:nvSpPr>
        <p:spPr>
          <a:xfrm>
            <a:off x="335850" y="1266825"/>
            <a:ext cx="4550475" cy="3390900"/>
          </a:xfrm>
        </p:spPr>
        <p:txBody>
          <a:bodyPr>
            <a:noAutofit/>
          </a:bodyPr>
          <a:lstStyle>
            <a:lvl1pPr>
              <a:buClr>
                <a:schemeClr val="bg2"/>
              </a:buClr>
              <a:defRPr>
                <a:solidFill>
                  <a:srgbClr val="00516A"/>
                </a:solidFill>
              </a:defRPr>
            </a:lvl1pPr>
            <a:lvl2pPr>
              <a:buClr>
                <a:schemeClr val="bg2"/>
              </a:buClr>
              <a:defRPr>
                <a:solidFill>
                  <a:srgbClr val="00516A"/>
                </a:solidFill>
              </a:defRPr>
            </a:lvl2pPr>
            <a:lvl3pPr>
              <a:buClr>
                <a:schemeClr val="bg2"/>
              </a:buClr>
              <a:defRPr>
                <a:solidFill>
                  <a:srgbClr val="00516A"/>
                </a:solidFill>
              </a:defRPr>
            </a:lvl3pPr>
            <a:lvl4pPr>
              <a:buClr>
                <a:schemeClr val="bg2"/>
              </a:buClr>
              <a:defRPr>
                <a:solidFill>
                  <a:srgbClr val="00516A"/>
                </a:solidFill>
              </a:defRPr>
            </a:lvl4pPr>
            <a:lvl5pPr>
              <a:buClr>
                <a:schemeClr val="bg2"/>
              </a:buClr>
              <a:defRPr>
                <a:solidFill>
                  <a:srgbClr val="00516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5806"/>
            <a:ext cx="9144000" cy="64192"/>
          </a:xfrm>
          <a:prstGeom prst="rect">
            <a:avLst/>
          </a:prstGeom>
        </p:spPr>
      </p:pic>
    </p:spTree>
    <p:extLst>
      <p:ext uri="{BB962C8B-B14F-4D97-AF65-F5344CB8AC3E}">
        <p14:creationId xmlns:p14="http://schemas.microsoft.com/office/powerpoint/2010/main" val="323272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44406" b="-1307"/>
          <a:stretch/>
        </p:blipFill>
        <p:spPr>
          <a:xfrm>
            <a:off x="250807" y="205830"/>
            <a:ext cx="1333675" cy="398854"/>
          </a:xfrm>
          <a:prstGeom prst="rect">
            <a:avLst/>
          </a:prstGeom>
        </p:spPr>
      </p:pic>
      <p:sp>
        <p:nvSpPr>
          <p:cNvPr id="5" name="Title Placeholder 1"/>
          <p:cNvSpPr>
            <a:spLocks noGrp="1"/>
          </p:cNvSpPr>
          <p:nvPr>
            <p:ph type="title"/>
          </p:nvPr>
        </p:nvSpPr>
        <p:spPr>
          <a:xfrm>
            <a:off x="2341418" y="166836"/>
            <a:ext cx="6464182" cy="375571"/>
          </a:xfrm>
          <a:prstGeom prst="rect">
            <a:avLst/>
          </a:prstGeom>
        </p:spPr>
        <p:txBody>
          <a:bodyPr vert="horz" lIns="0" tIns="0" rIns="0" bIns="0" rtlCol="0" anchor="ctr">
            <a:noAutofit/>
          </a:bodyPr>
          <a:lstStyle>
            <a:lvl1pPr>
              <a:defRPr sz="3200">
                <a:solidFill>
                  <a:schemeClr val="tx1"/>
                </a:solidFill>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Tree>
    <p:extLst>
      <p:ext uri="{BB962C8B-B14F-4D97-AF65-F5344CB8AC3E}">
        <p14:creationId xmlns:p14="http://schemas.microsoft.com/office/powerpoint/2010/main" val="82155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5" name="Rectangle 4"/>
          <p:cNvSpPr/>
          <p:nvPr userDrawn="1"/>
        </p:nvSpPr>
        <p:spPr>
          <a:xfrm>
            <a:off x="0" y="1521"/>
            <a:ext cx="9144000" cy="86247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335850" y="315629"/>
            <a:ext cx="8488800" cy="375571"/>
          </a:xfrm>
          <a:prstGeom prst="rect">
            <a:avLst/>
          </a:prstGeom>
        </p:spPr>
        <p:txBody>
          <a:bodyPr vert="horz" lIns="0" tIns="0" rIns="0" bIns="0" rtlCol="0" anchor="ctr">
            <a:noAutofit/>
          </a:bodyPr>
          <a:lstStyle>
            <a:lvl1pPr>
              <a:defRPr sz="3200">
                <a:solidFill>
                  <a:schemeClr val="bg1"/>
                </a:solidFill>
              </a:defRPr>
            </a:lvl1pPr>
          </a:lstStyle>
          <a:p>
            <a:r>
              <a:rPr lang="en-US" dirty="0"/>
              <a:t>Click to edit Master title style</a:t>
            </a:r>
          </a:p>
        </p:txBody>
      </p:sp>
      <p:sp>
        <p:nvSpPr>
          <p:cNvPr id="6" name="Picture Placeholder 5"/>
          <p:cNvSpPr>
            <a:spLocks noGrp="1"/>
          </p:cNvSpPr>
          <p:nvPr>
            <p:ph type="pic" sz="quarter" idx="11"/>
          </p:nvPr>
        </p:nvSpPr>
        <p:spPr>
          <a:xfrm>
            <a:off x="5238750" y="1266825"/>
            <a:ext cx="3578225" cy="3390900"/>
          </a:xfrm>
        </p:spPr>
        <p:txBody>
          <a:bodyPr anchor="ctr">
            <a:normAutofit/>
          </a:bodyPr>
          <a:lstStyle>
            <a:lvl1pPr marL="0" indent="0" algn="ctr">
              <a:buNone/>
              <a:defRPr sz="1600"/>
            </a:lvl1pPr>
          </a:lstStyle>
          <a:p>
            <a:endParaRPr lang="en-GB" dirty="0"/>
          </a:p>
        </p:txBody>
      </p:sp>
      <p:sp>
        <p:nvSpPr>
          <p:cNvPr id="8" name="Content Placeholder 7"/>
          <p:cNvSpPr>
            <a:spLocks noGrp="1"/>
          </p:cNvSpPr>
          <p:nvPr>
            <p:ph sz="quarter" idx="12"/>
          </p:nvPr>
        </p:nvSpPr>
        <p:spPr>
          <a:xfrm>
            <a:off x="335850" y="1266825"/>
            <a:ext cx="4550475" cy="3390900"/>
          </a:xfrm>
        </p:spPr>
        <p:txBody>
          <a:bodyPr>
            <a:noAutofit/>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2180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7876C1-9623-46CB-AC48-2C921940B893}"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2C8C78-049F-4CE0-A908-4E744F9EDFA0}" type="slidenum">
              <a:rPr lang="en-GB" smtClean="0"/>
              <a:t>‹#›</a:t>
            </a:fld>
            <a:endParaRPr lang="en-GB"/>
          </a:p>
        </p:txBody>
      </p:sp>
    </p:spTree>
    <p:extLst>
      <p:ext uri="{BB962C8B-B14F-4D97-AF65-F5344CB8AC3E}">
        <p14:creationId xmlns:p14="http://schemas.microsoft.com/office/powerpoint/2010/main" val="312403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7876C1-9623-46CB-AC48-2C921940B893}"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2C8C78-049F-4CE0-A908-4E744F9EDFA0}" type="slidenum">
              <a:rPr lang="en-GB" smtClean="0"/>
              <a:t>‹#›</a:t>
            </a:fld>
            <a:endParaRPr lang="en-GB"/>
          </a:p>
        </p:txBody>
      </p:sp>
    </p:spTree>
    <p:extLst>
      <p:ext uri="{BB962C8B-B14F-4D97-AF65-F5344CB8AC3E}">
        <p14:creationId xmlns:p14="http://schemas.microsoft.com/office/powerpoint/2010/main" val="276907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876C1-9623-46CB-AC48-2C921940B893}"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2C8C78-049F-4CE0-A908-4E744F9EDFA0}" type="slidenum">
              <a:rPr lang="en-GB" smtClean="0"/>
              <a:t>‹#›</a:t>
            </a:fld>
            <a:endParaRPr lang="en-GB"/>
          </a:p>
        </p:txBody>
      </p:sp>
    </p:spTree>
    <p:extLst>
      <p:ext uri="{BB962C8B-B14F-4D97-AF65-F5344CB8AC3E}">
        <p14:creationId xmlns:p14="http://schemas.microsoft.com/office/powerpoint/2010/main" val="360838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47876C1-9623-46CB-AC48-2C921940B893}" type="datetimeFigureOut">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2C8C78-049F-4CE0-A908-4E744F9EDFA0}" type="slidenum">
              <a:rPr lang="en-GB" smtClean="0"/>
              <a:t>‹#›</a:t>
            </a:fld>
            <a:endParaRPr lang="en-GB"/>
          </a:p>
        </p:txBody>
      </p:sp>
    </p:spTree>
    <p:extLst>
      <p:ext uri="{BB962C8B-B14F-4D97-AF65-F5344CB8AC3E}">
        <p14:creationId xmlns:p14="http://schemas.microsoft.com/office/powerpoint/2010/main" val="111856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7876C1-9623-46CB-AC48-2C921940B893}" type="datetimeFigureOut">
              <a:rPr lang="en-GB" smtClean="0"/>
              <a:t>10/06/2025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2C8C78-049F-4CE0-A908-4E744F9EDFA0}" type="slidenum">
              <a:rPr lang="en-GB" smtClean="0"/>
              <a:t>‹#›</a:t>
            </a:fld>
            <a:endParaRPr lang="en-GB"/>
          </a:p>
        </p:txBody>
      </p:sp>
    </p:spTree>
    <p:extLst>
      <p:ext uri="{BB962C8B-B14F-4D97-AF65-F5344CB8AC3E}">
        <p14:creationId xmlns:p14="http://schemas.microsoft.com/office/powerpoint/2010/main" val="568018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00" y="315629"/>
            <a:ext cx="8488800" cy="37557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7600" y="1113750"/>
            <a:ext cx="8478000" cy="3391575"/>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24000" y="4767263"/>
            <a:ext cx="392400" cy="273844"/>
          </a:xfrm>
          <a:prstGeom prst="rect">
            <a:avLst/>
          </a:prstGeom>
        </p:spPr>
        <p:txBody>
          <a:bodyPr vert="horz" lIns="91440" tIns="45720" rIns="91440" bIns="45720" rtlCol="0" anchor="ctr"/>
          <a:lstStyle>
            <a:lvl1pPr algn="r">
              <a:defRPr sz="1200">
                <a:solidFill>
                  <a:srgbClr val="00A2E5"/>
                </a:solidFill>
              </a:defRPr>
            </a:lvl1pPr>
          </a:lstStyle>
          <a:p>
            <a:fld id="{059651BE-731E-B34C-A453-ED3D61972272}" type="slidenum">
              <a:rPr lang="en-US" smtClean="0"/>
              <a:pPr/>
              <a:t>‹#›</a:t>
            </a:fld>
            <a:endParaRPr lang="en-US" dirty="0"/>
          </a:p>
        </p:txBody>
      </p:sp>
    </p:spTree>
    <p:extLst>
      <p:ext uri="{BB962C8B-B14F-4D97-AF65-F5344CB8AC3E}">
        <p14:creationId xmlns:p14="http://schemas.microsoft.com/office/powerpoint/2010/main" val="1154669674"/>
      </p:ext>
    </p:extLst>
  </p:cSld>
  <p:clrMap bg1="lt1" tx1="dk1" bg2="lt2" tx2="dk2" accent1="accent1" accent2="accent2" accent3="accent3" accent4="accent4" accent5="accent5" accent6="accent6" hlink="hlink" folHlink="folHlink"/>
  <p:sldLayoutIdLst>
    <p:sldLayoutId id="2147483684" r:id="rId1"/>
    <p:sldLayoutId id="2147483667" r:id="rId2"/>
    <p:sldLayoutId id="2147483692" r:id="rId3"/>
    <p:sldLayoutId id="2147483693" r:id="rId4"/>
  </p:sldLayoutIdLst>
  <p:hf hdr="0" ftr="0" dt="0"/>
  <p:txStyles>
    <p:titleStyle>
      <a:lvl1pPr algn="l" defTabSz="457200" rtl="0" eaLnBrk="1" latinLnBrk="0" hangingPunct="1">
        <a:spcBef>
          <a:spcPct val="0"/>
        </a:spcBef>
        <a:buNone/>
        <a:defRPr sz="2800" b="0" u="none" kern="1200">
          <a:solidFill>
            <a:srgbClr val="00516A"/>
          </a:solidFill>
          <a:uFill>
            <a:solidFill>
              <a:srgbClr val="00A2E5"/>
            </a:solidFill>
          </a:u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0516A"/>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516A"/>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516A"/>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516A"/>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516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47876C1-9623-46CB-AC48-2C921940B893}" type="datetimeFigureOut">
              <a:rPr lang="en-GB" smtClean="0"/>
              <a:t>10/06/2025</a:t>
            </a:fld>
            <a:endParaRPr lang="en-GB"/>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02C8C78-049F-4CE0-A908-4E744F9EDFA0}" type="slidenum">
              <a:rPr lang="en-GB" smtClean="0"/>
              <a:t>‹#›</a:t>
            </a:fld>
            <a:endParaRPr lang="en-GB"/>
          </a:p>
        </p:txBody>
      </p:sp>
    </p:spTree>
    <p:extLst>
      <p:ext uri="{BB962C8B-B14F-4D97-AF65-F5344CB8AC3E}">
        <p14:creationId xmlns:p14="http://schemas.microsoft.com/office/powerpoint/2010/main" val="421670431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6800" y="315629"/>
            <a:ext cx="8488800" cy="37557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27600" y="1113750"/>
            <a:ext cx="8478000" cy="339157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24000" y="4767263"/>
            <a:ext cx="392400" cy="273844"/>
          </a:xfrm>
          <a:prstGeom prst="rect">
            <a:avLst/>
          </a:prstGeom>
        </p:spPr>
        <p:txBody>
          <a:bodyPr vert="horz" lIns="91440" tIns="45720" rIns="91440" bIns="45720" rtlCol="0" anchor="ctr"/>
          <a:lstStyle>
            <a:lvl1pPr algn="r">
              <a:defRPr sz="1200">
                <a:solidFill>
                  <a:srgbClr val="00A2E5"/>
                </a:solidFill>
              </a:defRPr>
            </a:lvl1pPr>
          </a:lstStyle>
          <a:p>
            <a:fld id="{059651BE-731E-B34C-A453-ED3D61972272}" type="slidenum">
              <a:rPr lang="en-US" smtClean="0"/>
              <a:pPr/>
              <a:t>‹#›</a:t>
            </a:fld>
            <a:endParaRPr lang="en-US" dirty="0"/>
          </a:p>
        </p:txBody>
      </p:sp>
    </p:spTree>
    <p:extLst>
      <p:ext uri="{BB962C8B-B14F-4D97-AF65-F5344CB8AC3E}">
        <p14:creationId xmlns:p14="http://schemas.microsoft.com/office/powerpoint/2010/main" val="967501855"/>
      </p:ext>
    </p:extLst>
  </p:cSld>
  <p:clrMap bg1="lt1" tx1="dk1" bg2="lt2" tx2="dk2" accent1="accent1" accent2="accent2" accent3="accent3" accent4="accent4" accent5="accent5" accent6="accent6" hlink="hlink" folHlink="folHlink"/>
  <p:sldLayoutIdLst>
    <p:sldLayoutId id="2147483688" r:id="rId1"/>
    <p:sldLayoutId id="2147483690" r:id="rId2"/>
  </p:sldLayoutIdLst>
  <p:hf hdr="0" ftr="0" dt="0"/>
  <p:txStyles>
    <p:titleStyle>
      <a:lvl1pPr algn="l" defTabSz="457200" rtl="0" eaLnBrk="1" latinLnBrk="0" hangingPunct="1">
        <a:spcBef>
          <a:spcPct val="0"/>
        </a:spcBef>
        <a:buNone/>
        <a:defRPr sz="2800" b="0" u="none" kern="1200">
          <a:solidFill>
            <a:schemeClr val="tx1"/>
          </a:solidFill>
          <a:uFill>
            <a:solidFill>
              <a:srgbClr val="00A2E5"/>
            </a:solidFill>
          </a:u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nc-nd/4.0/"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phw.nhs.wales/news/future-proof-your-planning-with-easy-to-use-tool/three-horizons-toolkit/three-horizons-toolki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936444-AB7A-6432-849E-EA1EF9A7AD53}"/>
              </a:ext>
            </a:extLst>
          </p:cNvPr>
          <p:cNvSpPr>
            <a:spLocks noGrp="1"/>
          </p:cNvSpPr>
          <p:nvPr>
            <p:ph type="sldNum" sz="quarter" idx="10"/>
          </p:nvPr>
        </p:nvSpPr>
        <p:spPr/>
        <p:txBody>
          <a:bodyPr/>
          <a:lstStyle/>
          <a:p>
            <a:fld id="{059651BE-731E-B34C-A453-ED3D61972272}" type="slidenum">
              <a:rPr lang="en-US" smtClean="0"/>
              <a:pPr/>
              <a:t>1</a:t>
            </a:fld>
            <a:endParaRPr lang="en-US" dirty="0"/>
          </a:p>
        </p:txBody>
      </p:sp>
      <p:sp>
        <p:nvSpPr>
          <p:cNvPr id="3" name="Title 1">
            <a:extLst>
              <a:ext uri="{FF2B5EF4-FFF2-40B4-BE49-F238E27FC236}">
                <a16:creationId xmlns:a16="http://schemas.microsoft.com/office/drawing/2014/main" id="{B3261EC7-142A-06BF-B21B-0CE8AF6C6228}"/>
              </a:ext>
            </a:extLst>
          </p:cNvPr>
          <p:cNvSpPr txBox="1">
            <a:spLocks/>
          </p:cNvSpPr>
          <p:nvPr/>
        </p:nvSpPr>
        <p:spPr>
          <a:xfrm>
            <a:off x="373943" y="1645312"/>
            <a:ext cx="7865489" cy="1180423"/>
          </a:xfrm>
          <a:prstGeom prst="rect">
            <a:avLst/>
          </a:prstGeom>
        </p:spPr>
        <p:txBody>
          <a:bodyPr anchor="t" anchorCtr="0">
            <a:noAutofit/>
          </a:bodyPr>
          <a:lstStyle>
            <a:lvl1pPr algn="l" defTabSz="457200" rtl="0" eaLnBrk="1" latinLnBrk="0" hangingPunct="1">
              <a:lnSpc>
                <a:spcPct val="80000"/>
              </a:lnSpc>
              <a:spcBef>
                <a:spcPct val="0"/>
              </a:spcBef>
              <a:buNone/>
              <a:defRPr sz="4800" b="0" u="none" kern="1200" spc="-20" baseline="0">
                <a:solidFill>
                  <a:schemeClr val="bg1"/>
                </a:solidFill>
                <a:uFill>
                  <a:solidFill>
                    <a:srgbClr val="00A2E5"/>
                  </a:solidFill>
                </a:uFill>
                <a:latin typeface="+mj-lt"/>
                <a:ea typeface="+mj-ea"/>
                <a:cs typeface="+mj-cs"/>
              </a:defRPr>
            </a:lvl1pPr>
          </a:lstStyle>
          <a:p>
            <a:r>
              <a:rPr lang="en-GB" sz="4400" dirty="0">
                <a:solidFill>
                  <a:schemeClr val="tx2"/>
                </a:solidFill>
              </a:rPr>
              <a:t>Using Three Horizons in your planning</a:t>
            </a:r>
          </a:p>
          <a:p>
            <a:endParaRPr lang="en-GB" sz="4400" dirty="0">
              <a:solidFill>
                <a:schemeClr val="tx2"/>
              </a:solidFill>
            </a:endParaRPr>
          </a:p>
          <a:p>
            <a:r>
              <a:rPr lang="en-GB" sz="4400" dirty="0">
                <a:solidFill>
                  <a:schemeClr val="tx2"/>
                </a:solidFill>
              </a:rPr>
              <a:t>Graphics for your use</a:t>
            </a:r>
          </a:p>
        </p:txBody>
      </p:sp>
      <p:pic>
        <p:nvPicPr>
          <p:cNvPr id="5" name="Picture 4">
            <a:extLst>
              <a:ext uri="{FF2B5EF4-FFF2-40B4-BE49-F238E27FC236}">
                <a16:creationId xmlns:a16="http://schemas.microsoft.com/office/drawing/2014/main" id="{4F6A0630-5F8A-8D8F-CC22-BB27243BDC1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3273" y="482977"/>
            <a:ext cx="2028252" cy="612000"/>
          </a:xfrm>
          <a:prstGeom prst="rect">
            <a:avLst/>
          </a:prstGeom>
        </p:spPr>
      </p:pic>
      <p:sp>
        <p:nvSpPr>
          <p:cNvPr id="6" name="Text Placeholder 9">
            <a:extLst>
              <a:ext uri="{FF2B5EF4-FFF2-40B4-BE49-F238E27FC236}">
                <a16:creationId xmlns:a16="http://schemas.microsoft.com/office/drawing/2014/main" id="{410C0CB3-64B6-B3A9-AFE1-93F22BEE0E26}"/>
              </a:ext>
            </a:extLst>
          </p:cNvPr>
          <p:cNvSpPr txBox="1">
            <a:spLocks/>
          </p:cNvSpPr>
          <p:nvPr/>
        </p:nvSpPr>
        <p:spPr>
          <a:xfrm>
            <a:off x="373943" y="4159349"/>
            <a:ext cx="4332289" cy="607914"/>
          </a:xfrm>
          <a:prstGeom prst="rect">
            <a:avLst/>
          </a:prstGeom>
        </p:spPr>
        <p:txBody>
          <a:bodyPr>
            <a:noAutofit/>
          </a:bodyPr>
          <a:lstStyle>
            <a:lvl1pPr marL="0" indent="0" algn="l" defTabSz="457200" rtl="0" eaLnBrk="1" latinLnBrk="0" hangingPunct="1">
              <a:spcBef>
                <a:spcPts val="0"/>
              </a:spcBef>
              <a:buFont typeface="Arial"/>
              <a:buNone/>
              <a:defRPr sz="20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4685"/>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4685"/>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4685"/>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46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pPr>
            <a:r>
              <a:rPr lang="en-GB" sz="1400" dirty="0">
                <a:solidFill>
                  <a:schemeClr val="tx2"/>
                </a:solidFill>
              </a:rPr>
              <a:t>June 2025</a:t>
            </a:r>
          </a:p>
        </p:txBody>
      </p:sp>
    </p:spTree>
    <p:extLst>
      <p:ext uri="{BB962C8B-B14F-4D97-AF65-F5344CB8AC3E}">
        <p14:creationId xmlns:p14="http://schemas.microsoft.com/office/powerpoint/2010/main" val="1288782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5E1E64-4F57-2092-5A02-9A705E7DC72A}"/>
              </a:ext>
            </a:extLst>
          </p:cNvPr>
          <p:cNvSpPr>
            <a:spLocks noGrp="1"/>
          </p:cNvSpPr>
          <p:nvPr>
            <p:ph type="sldNum" sz="quarter" idx="10"/>
          </p:nvPr>
        </p:nvSpPr>
        <p:spPr/>
        <p:txBody>
          <a:bodyPr/>
          <a:lstStyle/>
          <a:p>
            <a:fld id="{059651BE-731E-B34C-A453-ED3D61972272}" type="slidenum">
              <a:rPr lang="en-US" smtClean="0"/>
              <a:pPr/>
              <a:t>10</a:t>
            </a:fld>
            <a:endParaRPr lang="en-US" dirty="0"/>
          </a:p>
        </p:txBody>
      </p:sp>
      <p:pic>
        <p:nvPicPr>
          <p:cNvPr id="16" name="Picture 15">
            <a:extLst>
              <a:ext uri="{FF2B5EF4-FFF2-40B4-BE49-F238E27FC236}">
                <a16:creationId xmlns:a16="http://schemas.microsoft.com/office/drawing/2014/main" id="{01BC28F4-EF30-EB22-5807-24E72C79E8E0}"/>
              </a:ext>
            </a:extLst>
          </p:cNvPr>
          <p:cNvPicPr>
            <a:picLocks noChangeAspect="1"/>
          </p:cNvPicPr>
          <p:nvPr/>
        </p:nvPicPr>
        <p:blipFill>
          <a:blip r:embed="rId3"/>
          <a:stretch>
            <a:fillRect/>
          </a:stretch>
        </p:blipFill>
        <p:spPr>
          <a:xfrm>
            <a:off x="616849" y="242596"/>
            <a:ext cx="8358673" cy="4375377"/>
          </a:xfrm>
          <a:prstGeom prst="rect">
            <a:avLst/>
          </a:prstGeom>
        </p:spPr>
      </p:pic>
    </p:spTree>
    <p:extLst>
      <p:ext uri="{BB962C8B-B14F-4D97-AF65-F5344CB8AC3E}">
        <p14:creationId xmlns:p14="http://schemas.microsoft.com/office/powerpoint/2010/main" val="263584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8A5493-B956-82E7-7945-0B0E7D642DB2}"/>
              </a:ext>
            </a:extLst>
          </p:cNvPr>
          <p:cNvSpPr>
            <a:spLocks noGrp="1"/>
          </p:cNvSpPr>
          <p:nvPr>
            <p:ph type="sldNum" sz="quarter" idx="10"/>
          </p:nvPr>
        </p:nvSpPr>
        <p:spPr/>
        <p:txBody>
          <a:bodyPr/>
          <a:lstStyle/>
          <a:p>
            <a:fld id="{059651BE-731E-B34C-A453-ED3D61972272}" type="slidenum">
              <a:rPr lang="en-US" smtClean="0"/>
              <a:pPr/>
              <a:t>11</a:t>
            </a:fld>
            <a:endParaRPr lang="en-US" dirty="0"/>
          </a:p>
        </p:txBody>
      </p:sp>
      <p:pic>
        <p:nvPicPr>
          <p:cNvPr id="3" name="Picture 2">
            <a:extLst>
              <a:ext uri="{FF2B5EF4-FFF2-40B4-BE49-F238E27FC236}">
                <a16:creationId xmlns:a16="http://schemas.microsoft.com/office/drawing/2014/main" id="{28E11BDA-3F38-8A36-7202-283F6217779E}"/>
              </a:ext>
            </a:extLst>
          </p:cNvPr>
          <p:cNvPicPr>
            <a:picLocks noChangeAspect="1"/>
          </p:cNvPicPr>
          <p:nvPr/>
        </p:nvPicPr>
        <p:blipFill>
          <a:blip r:embed="rId2"/>
          <a:stretch>
            <a:fillRect/>
          </a:stretch>
        </p:blipFill>
        <p:spPr>
          <a:xfrm>
            <a:off x="960139" y="341884"/>
            <a:ext cx="8370988" cy="4459731"/>
          </a:xfrm>
          <a:prstGeom prst="rect">
            <a:avLst/>
          </a:prstGeom>
        </p:spPr>
      </p:pic>
    </p:spTree>
    <p:extLst>
      <p:ext uri="{BB962C8B-B14F-4D97-AF65-F5344CB8AC3E}">
        <p14:creationId xmlns:p14="http://schemas.microsoft.com/office/powerpoint/2010/main" val="105045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10F6A5-9B3C-7C4E-EFAF-368B2908A6AA}"/>
              </a:ext>
            </a:extLst>
          </p:cNvPr>
          <p:cNvSpPr>
            <a:spLocks noGrp="1"/>
          </p:cNvSpPr>
          <p:nvPr>
            <p:ph type="sldNum" sz="quarter" idx="10"/>
          </p:nvPr>
        </p:nvSpPr>
        <p:spPr/>
        <p:txBody>
          <a:bodyPr/>
          <a:lstStyle/>
          <a:p>
            <a:fld id="{059651BE-731E-B34C-A453-ED3D61972272}" type="slidenum">
              <a:rPr lang="en-US" smtClean="0"/>
              <a:pPr/>
              <a:t>12</a:t>
            </a:fld>
            <a:endParaRPr lang="en-US" dirty="0"/>
          </a:p>
        </p:txBody>
      </p:sp>
      <p:pic>
        <p:nvPicPr>
          <p:cNvPr id="3" name="Picture 2">
            <a:extLst>
              <a:ext uri="{FF2B5EF4-FFF2-40B4-BE49-F238E27FC236}">
                <a16:creationId xmlns:a16="http://schemas.microsoft.com/office/drawing/2014/main" id="{87996F03-67A7-AED3-701E-664597A43373}"/>
              </a:ext>
            </a:extLst>
          </p:cNvPr>
          <p:cNvPicPr>
            <a:picLocks noChangeAspect="1"/>
          </p:cNvPicPr>
          <p:nvPr/>
        </p:nvPicPr>
        <p:blipFill>
          <a:blip r:embed="rId2"/>
          <a:stretch>
            <a:fillRect/>
          </a:stretch>
        </p:blipFill>
        <p:spPr>
          <a:xfrm>
            <a:off x="860350" y="210853"/>
            <a:ext cx="8652188" cy="4721794"/>
          </a:xfrm>
          <a:prstGeom prst="rect">
            <a:avLst/>
          </a:prstGeom>
        </p:spPr>
      </p:pic>
    </p:spTree>
    <p:extLst>
      <p:ext uri="{BB962C8B-B14F-4D97-AF65-F5344CB8AC3E}">
        <p14:creationId xmlns:p14="http://schemas.microsoft.com/office/powerpoint/2010/main" val="32708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BA49DB-51BE-0BEE-BBA3-EC32336868D3}"/>
              </a:ext>
            </a:extLst>
          </p:cNvPr>
          <p:cNvSpPr>
            <a:spLocks noGrp="1"/>
          </p:cNvSpPr>
          <p:nvPr>
            <p:ph type="sldNum" sz="quarter" idx="10"/>
          </p:nvPr>
        </p:nvSpPr>
        <p:spPr/>
        <p:txBody>
          <a:bodyPr/>
          <a:lstStyle/>
          <a:p>
            <a:fld id="{059651BE-731E-B34C-A453-ED3D61972272}" type="slidenum">
              <a:rPr lang="en-US" smtClean="0"/>
              <a:pPr/>
              <a:t>13</a:t>
            </a:fld>
            <a:endParaRPr lang="en-US" dirty="0"/>
          </a:p>
        </p:txBody>
      </p:sp>
      <p:pic>
        <p:nvPicPr>
          <p:cNvPr id="6" name="Picture 5">
            <a:extLst>
              <a:ext uri="{FF2B5EF4-FFF2-40B4-BE49-F238E27FC236}">
                <a16:creationId xmlns:a16="http://schemas.microsoft.com/office/drawing/2014/main" id="{6D4A8693-B502-1582-721A-712834F6E18F}"/>
              </a:ext>
            </a:extLst>
          </p:cNvPr>
          <p:cNvPicPr>
            <a:picLocks noChangeAspect="1"/>
          </p:cNvPicPr>
          <p:nvPr/>
        </p:nvPicPr>
        <p:blipFill>
          <a:blip r:embed="rId2"/>
          <a:stretch>
            <a:fillRect/>
          </a:stretch>
        </p:blipFill>
        <p:spPr>
          <a:xfrm>
            <a:off x="3071822" y="1953998"/>
            <a:ext cx="2249692" cy="1154827"/>
          </a:xfrm>
          <a:prstGeom prst="rect">
            <a:avLst/>
          </a:prstGeom>
        </p:spPr>
      </p:pic>
      <p:pic>
        <p:nvPicPr>
          <p:cNvPr id="7" name="Picture 6">
            <a:extLst>
              <a:ext uri="{FF2B5EF4-FFF2-40B4-BE49-F238E27FC236}">
                <a16:creationId xmlns:a16="http://schemas.microsoft.com/office/drawing/2014/main" id="{FC5312D1-DACE-63E1-6076-538DC1C56BCB}"/>
              </a:ext>
            </a:extLst>
          </p:cNvPr>
          <p:cNvPicPr>
            <a:picLocks noChangeAspect="1"/>
          </p:cNvPicPr>
          <p:nvPr/>
        </p:nvPicPr>
        <p:blipFill>
          <a:blip r:embed="rId3"/>
          <a:stretch>
            <a:fillRect/>
          </a:stretch>
        </p:blipFill>
        <p:spPr>
          <a:xfrm>
            <a:off x="5811434" y="2072148"/>
            <a:ext cx="3770716" cy="928762"/>
          </a:xfrm>
          <a:prstGeom prst="rect">
            <a:avLst/>
          </a:prstGeom>
        </p:spPr>
      </p:pic>
      <p:pic>
        <p:nvPicPr>
          <p:cNvPr id="8" name="Picture 7">
            <a:extLst>
              <a:ext uri="{FF2B5EF4-FFF2-40B4-BE49-F238E27FC236}">
                <a16:creationId xmlns:a16="http://schemas.microsoft.com/office/drawing/2014/main" id="{80C8732D-4891-ED44-E495-A59201489AA3}"/>
              </a:ext>
            </a:extLst>
          </p:cNvPr>
          <p:cNvPicPr>
            <a:picLocks noChangeAspect="1"/>
          </p:cNvPicPr>
          <p:nvPr/>
        </p:nvPicPr>
        <p:blipFill>
          <a:blip r:embed="rId4"/>
          <a:stretch>
            <a:fillRect/>
          </a:stretch>
        </p:blipFill>
        <p:spPr>
          <a:xfrm>
            <a:off x="453894" y="1850559"/>
            <a:ext cx="2042284" cy="1299445"/>
          </a:xfrm>
          <a:prstGeom prst="rect">
            <a:avLst/>
          </a:prstGeom>
        </p:spPr>
      </p:pic>
      <p:pic>
        <p:nvPicPr>
          <p:cNvPr id="12" name="Picture 11">
            <a:extLst>
              <a:ext uri="{FF2B5EF4-FFF2-40B4-BE49-F238E27FC236}">
                <a16:creationId xmlns:a16="http://schemas.microsoft.com/office/drawing/2014/main" id="{0D0C2F6E-7A80-7D07-BE2A-2683D2CF8BD4}"/>
              </a:ext>
            </a:extLst>
          </p:cNvPr>
          <p:cNvPicPr>
            <a:picLocks noChangeAspect="1"/>
          </p:cNvPicPr>
          <p:nvPr/>
        </p:nvPicPr>
        <p:blipFill>
          <a:blip r:embed="rId5"/>
          <a:stretch>
            <a:fillRect/>
          </a:stretch>
        </p:blipFill>
        <p:spPr>
          <a:xfrm rot="4336186">
            <a:off x="2498239" y="2374719"/>
            <a:ext cx="920792" cy="920792"/>
          </a:xfrm>
          <a:prstGeom prst="rect">
            <a:avLst/>
          </a:prstGeom>
        </p:spPr>
      </p:pic>
      <p:pic>
        <p:nvPicPr>
          <p:cNvPr id="13" name="Picture 12">
            <a:extLst>
              <a:ext uri="{FF2B5EF4-FFF2-40B4-BE49-F238E27FC236}">
                <a16:creationId xmlns:a16="http://schemas.microsoft.com/office/drawing/2014/main" id="{803F47C9-3D97-C4D3-01ED-75253C189A80}"/>
              </a:ext>
            </a:extLst>
          </p:cNvPr>
          <p:cNvPicPr>
            <a:picLocks noChangeAspect="1"/>
          </p:cNvPicPr>
          <p:nvPr/>
        </p:nvPicPr>
        <p:blipFill>
          <a:blip r:embed="rId5"/>
          <a:stretch>
            <a:fillRect/>
          </a:stretch>
        </p:blipFill>
        <p:spPr>
          <a:xfrm rot="5749896" flipH="1">
            <a:off x="4677360" y="1702731"/>
            <a:ext cx="822508" cy="822508"/>
          </a:xfrm>
          <a:prstGeom prst="rect">
            <a:avLst/>
          </a:prstGeom>
        </p:spPr>
      </p:pic>
    </p:spTree>
    <p:extLst>
      <p:ext uri="{BB962C8B-B14F-4D97-AF65-F5344CB8AC3E}">
        <p14:creationId xmlns:p14="http://schemas.microsoft.com/office/powerpoint/2010/main" val="3108554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601595-0650-7196-C973-0402DB25441D}"/>
              </a:ext>
            </a:extLst>
          </p:cNvPr>
          <p:cNvSpPr>
            <a:spLocks noGrp="1"/>
          </p:cNvSpPr>
          <p:nvPr>
            <p:ph type="sldNum" sz="quarter" idx="10"/>
          </p:nvPr>
        </p:nvSpPr>
        <p:spPr/>
        <p:txBody>
          <a:bodyPr/>
          <a:lstStyle/>
          <a:p>
            <a:fld id="{059651BE-731E-B34C-A453-ED3D61972272}" type="slidenum">
              <a:rPr lang="en-US" smtClean="0"/>
              <a:pPr/>
              <a:t>14</a:t>
            </a:fld>
            <a:endParaRPr lang="en-US" dirty="0"/>
          </a:p>
        </p:txBody>
      </p:sp>
      <p:pic>
        <p:nvPicPr>
          <p:cNvPr id="23" name="Picture 22">
            <a:extLst>
              <a:ext uri="{FF2B5EF4-FFF2-40B4-BE49-F238E27FC236}">
                <a16:creationId xmlns:a16="http://schemas.microsoft.com/office/drawing/2014/main" id="{BC423322-6A5D-1C84-7442-BCA6616C5104}"/>
              </a:ext>
            </a:extLst>
          </p:cNvPr>
          <p:cNvPicPr>
            <a:picLocks noChangeAspect="1"/>
          </p:cNvPicPr>
          <p:nvPr/>
        </p:nvPicPr>
        <p:blipFill>
          <a:blip r:embed="rId2"/>
          <a:stretch>
            <a:fillRect/>
          </a:stretch>
        </p:blipFill>
        <p:spPr>
          <a:xfrm>
            <a:off x="302075" y="1069520"/>
            <a:ext cx="8514325" cy="2709377"/>
          </a:xfrm>
          <a:prstGeom prst="rect">
            <a:avLst/>
          </a:prstGeom>
        </p:spPr>
      </p:pic>
    </p:spTree>
    <p:extLst>
      <p:ext uri="{BB962C8B-B14F-4D97-AF65-F5344CB8AC3E}">
        <p14:creationId xmlns:p14="http://schemas.microsoft.com/office/powerpoint/2010/main" val="236807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601595-0650-7196-C973-0402DB25441D}"/>
              </a:ext>
            </a:extLst>
          </p:cNvPr>
          <p:cNvSpPr>
            <a:spLocks noGrp="1"/>
          </p:cNvSpPr>
          <p:nvPr>
            <p:ph type="sldNum" sz="quarter" idx="10"/>
          </p:nvPr>
        </p:nvSpPr>
        <p:spPr/>
        <p:txBody>
          <a:bodyPr/>
          <a:lstStyle/>
          <a:p>
            <a:fld id="{059651BE-731E-B34C-A453-ED3D61972272}" type="slidenum">
              <a:rPr lang="en-US" smtClean="0"/>
              <a:pPr/>
              <a:t>15</a:t>
            </a:fld>
            <a:endParaRPr lang="en-US" dirty="0"/>
          </a:p>
        </p:txBody>
      </p:sp>
      <p:pic>
        <p:nvPicPr>
          <p:cNvPr id="11" name="Picture 10">
            <a:extLst>
              <a:ext uri="{FF2B5EF4-FFF2-40B4-BE49-F238E27FC236}">
                <a16:creationId xmlns:a16="http://schemas.microsoft.com/office/drawing/2014/main" id="{0BE21537-25C4-5764-4555-97A93599E2EE}"/>
              </a:ext>
            </a:extLst>
          </p:cNvPr>
          <p:cNvPicPr>
            <a:picLocks noChangeAspect="1"/>
          </p:cNvPicPr>
          <p:nvPr/>
        </p:nvPicPr>
        <p:blipFill>
          <a:blip r:embed="rId2"/>
          <a:stretch>
            <a:fillRect/>
          </a:stretch>
        </p:blipFill>
        <p:spPr>
          <a:xfrm>
            <a:off x="535553" y="1352939"/>
            <a:ext cx="8072894" cy="2692830"/>
          </a:xfrm>
          <a:prstGeom prst="rect">
            <a:avLst/>
          </a:prstGeom>
        </p:spPr>
      </p:pic>
    </p:spTree>
    <p:extLst>
      <p:ext uri="{BB962C8B-B14F-4D97-AF65-F5344CB8AC3E}">
        <p14:creationId xmlns:p14="http://schemas.microsoft.com/office/powerpoint/2010/main" val="202108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936444-AB7A-6432-849E-EA1EF9A7AD53}"/>
              </a:ext>
            </a:extLst>
          </p:cNvPr>
          <p:cNvSpPr>
            <a:spLocks noGrp="1"/>
          </p:cNvSpPr>
          <p:nvPr>
            <p:ph type="sldNum" sz="quarter" idx="10"/>
          </p:nvPr>
        </p:nvSpPr>
        <p:spPr/>
        <p:txBody>
          <a:bodyPr/>
          <a:lstStyle/>
          <a:p>
            <a:fld id="{059651BE-731E-B34C-A453-ED3D61972272}" type="slidenum">
              <a:rPr lang="en-US" smtClean="0"/>
              <a:pPr/>
              <a:t>16</a:t>
            </a:fld>
            <a:endParaRPr lang="en-US" dirty="0"/>
          </a:p>
        </p:txBody>
      </p:sp>
      <p:sp>
        <p:nvSpPr>
          <p:cNvPr id="3" name="Rectangle 2">
            <a:extLst>
              <a:ext uri="{FF2B5EF4-FFF2-40B4-BE49-F238E27FC236}">
                <a16:creationId xmlns:a16="http://schemas.microsoft.com/office/drawing/2014/main" id="{AD8EAFCB-CA3F-5374-1DD4-27E9CD468368}"/>
              </a:ext>
            </a:extLst>
          </p:cNvPr>
          <p:cNvSpPr>
            <a:spLocks noChangeArrowheads="1"/>
          </p:cNvSpPr>
          <p:nvPr/>
        </p:nvSpPr>
        <p:spPr bwMode="auto">
          <a:xfrm>
            <a:off x="264870" y="1967586"/>
            <a:ext cx="835533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Healthcare Improvement Scotland</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June 2025</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53" descr="by-nc-nd">
            <a:extLst>
              <a:ext uri="{FF2B5EF4-FFF2-40B4-BE49-F238E27FC236}">
                <a16:creationId xmlns:a16="http://schemas.microsoft.com/office/drawing/2014/main" id="{42844C4B-4A26-1F8D-488F-401832A6C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2606557"/>
            <a:ext cx="844550" cy="292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AFAB4FA-EF6D-60FA-0767-A4E18CC5AB46}"/>
              </a:ext>
            </a:extLst>
          </p:cNvPr>
          <p:cNvSpPr>
            <a:spLocks noChangeArrowheads="1"/>
          </p:cNvSpPr>
          <p:nvPr/>
        </p:nvSpPr>
        <p:spPr bwMode="auto">
          <a:xfrm>
            <a:off x="264870" y="3092719"/>
            <a:ext cx="835533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This document is licensed under the Creative Commons Attribution-Noncommercial-</a:t>
            </a:r>
            <a:r>
              <a:rPr kumimoji="0" lang="en-US" altLang="en-US" sz="1200" b="0" i="0" u="none" strike="noStrike" cap="none" normalizeH="0" baseline="0" dirty="0" err="1">
                <a:ln>
                  <a:noFill/>
                </a:ln>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NoDerivatives</a:t>
            </a:r>
            <a:r>
              <a:rPr kumimoji="0" lang="en-US" altLang="en-US" sz="1200" b="0" i="0" u="none" strike="noStrike" cap="none" normalizeH="0" baseline="0" dirty="0">
                <a:ln>
                  <a:noFill/>
                </a:ln>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 4.0 International Licence. This allows for the copy and redistribution of this document as long as Healthcare Improvement Scotland is fully acknowledged and given credit. The material must not be remixed, transformed or built upon in any way. To view a copy of this </a:t>
            </a:r>
            <a:r>
              <a:rPr kumimoji="0" lang="en-US" altLang="en-US" sz="1200" b="0" i="0" u="none" strike="noStrike" cap="none" normalizeH="0" baseline="0" dirty="0" err="1">
                <a:ln>
                  <a:noFill/>
                </a:ln>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licence</a:t>
            </a:r>
            <a:r>
              <a:rPr kumimoji="0" lang="en-US" altLang="en-US" sz="1200" b="0" i="0" u="none" strike="noStrike" cap="none" normalizeH="0" baseline="0" dirty="0">
                <a:ln>
                  <a:noFill/>
                </a:ln>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 visit </a:t>
            </a:r>
            <a:r>
              <a:rPr kumimoji="0" lang="en-US" altLang="en-US" sz="1200" b="0" i="0" u="none" strike="noStrike" cap="none" normalizeH="0" baseline="0" dirty="0">
                <a:ln>
                  <a:noFill/>
                </a:ln>
                <a:solidFill>
                  <a:srgbClr val="009FE2"/>
                </a:solidFill>
                <a:effectLst/>
                <a:latin typeface="Calibri" panose="020F0502020204030204" pitchFamily="34" charset="0"/>
                <a:ea typeface="Calibri" panose="020F0502020204030204" pitchFamily="34" charset="0"/>
                <a:cs typeface="Times New Roman" panose="02020603050405020304" pitchFamily="18" charset="0"/>
                <a:hlinkClick r:id="rId3"/>
              </a:rPr>
              <a:t>https://creativecommons.org/licenses/by-nc-nd/4.0/</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dirty="0">
                <a:ln>
                  <a:noFill/>
                </a:ln>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br>
            <a:r>
              <a:rPr kumimoji="0" lang="en-GB" altLang="en-US" sz="1200" b="0" i="0" u="none" strike="noStrike" cap="none" normalizeH="0" baseline="0" dirty="0">
                <a:ln>
                  <a:noFill/>
                </a:ln>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We are happy to consider requests for other languages or formats. </a:t>
            </a:r>
            <a:br>
              <a:rPr kumimoji="0" lang="en-GB" altLang="en-US" sz="1200" b="0" i="0" u="none" strike="noStrike" cap="none" normalizeH="0" baseline="0" dirty="0">
                <a:ln>
                  <a:noFill/>
                </a:ln>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br>
            <a:r>
              <a:rPr kumimoji="0" lang="en-GB" altLang="en-US" sz="1200" b="0" i="0" u="none" strike="noStrike" cap="none" normalizeH="0" baseline="0" dirty="0">
                <a:ln>
                  <a:noFill/>
                </a:ln>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Please contact our Equality and Diversity Advisor on 0141 225 6999 </a:t>
            </a:r>
            <a:br>
              <a:rPr kumimoji="0" lang="en-GB" altLang="en-US" sz="1200" b="0" i="0" u="none" strike="noStrike" cap="none" normalizeH="0" baseline="0" dirty="0">
                <a:ln>
                  <a:noFill/>
                </a:ln>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br>
            <a:r>
              <a:rPr kumimoji="0" lang="en-GB" altLang="en-US" sz="1200" b="0" i="0" u="none" strike="noStrike" cap="none" normalizeH="0" baseline="0" dirty="0">
                <a:ln>
                  <a:noFill/>
                </a:ln>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or email </a:t>
            </a:r>
            <a:r>
              <a:rPr kumimoji="0" lang="en-GB" altLang="en-US" sz="1200" b="0" i="0" u="none" strike="noStrike" cap="none" normalizeH="0" baseline="0" dirty="0" err="1">
                <a:ln>
                  <a:noFill/>
                </a:ln>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his.contactpublicinvolvement@nhs.scot</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403E40"/>
                </a:solidFill>
                <a:effectLst/>
                <a:latin typeface="Calibri" panose="020F0502020204030204" pitchFamily="34" charset="0"/>
                <a:ea typeface="Calibri" panose="020F0502020204030204" pitchFamily="34" charset="0"/>
                <a:cs typeface="Times New Roman" panose="02020603050405020304" pitchFamily="18" charset="0"/>
              </a:rPr>
              <a:t>www.healthcareimprovementscotland.org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779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E66CD-0FD2-2030-6416-AC3AEB873DC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92E96B-88FE-8F1B-463F-F961A888BB92}"/>
              </a:ext>
            </a:extLst>
          </p:cNvPr>
          <p:cNvSpPr>
            <a:spLocks noGrp="1"/>
          </p:cNvSpPr>
          <p:nvPr>
            <p:ph type="sldNum" sz="quarter" idx="10"/>
          </p:nvPr>
        </p:nvSpPr>
        <p:spPr/>
        <p:txBody>
          <a:bodyPr/>
          <a:lstStyle/>
          <a:p>
            <a:fld id="{059651BE-731E-B34C-A453-ED3D61972272}" type="slidenum">
              <a:rPr lang="en-US" smtClean="0"/>
              <a:pPr/>
              <a:t>2</a:t>
            </a:fld>
            <a:endParaRPr lang="en-US" dirty="0"/>
          </a:p>
        </p:txBody>
      </p:sp>
      <p:sp>
        <p:nvSpPr>
          <p:cNvPr id="5" name="TextBox 4">
            <a:extLst>
              <a:ext uri="{FF2B5EF4-FFF2-40B4-BE49-F238E27FC236}">
                <a16:creationId xmlns:a16="http://schemas.microsoft.com/office/drawing/2014/main" id="{540AB6B6-9C16-74B0-4837-5BB66BABD2D4}"/>
              </a:ext>
            </a:extLst>
          </p:cNvPr>
          <p:cNvSpPr txBox="1"/>
          <p:nvPr/>
        </p:nvSpPr>
        <p:spPr>
          <a:xfrm>
            <a:off x="1071562" y="1072461"/>
            <a:ext cx="7000875" cy="2731773"/>
          </a:xfrm>
          <a:prstGeom prst="rect">
            <a:avLst/>
          </a:prstGeom>
          <a:noFill/>
        </p:spPr>
        <p:txBody>
          <a:bodyPr wrap="square">
            <a:spAutoFit/>
          </a:bodyPr>
          <a:lstStyle/>
          <a:p>
            <a:pPr algn="ctr">
              <a:lnSpc>
                <a:spcPct val="115000"/>
              </a:lnSpc>
              <a:spcAft>
                <a:spcPts val="1200"/>
              </a:spcAft>
            </a:pPr>
            <a:r>
              <a:rPr lang="en-GB" sz="2000" dirty="0">
                <a:solidFill>
                  <a:srgbClr val="004380"/>
                </a:solidFill>
                <a:effectLst/>
                <a:latin typeface="Calibri Light" panose="020F0302020204030204" pitchFamily="34" charset="0"/>
                <a:ea typeface="Times New Roman" panose="02020603050405020304" pitchFamily="18" charset="0"/>
                <a:cs typeface="Calibri" panose="020F0502020204030204" pitchFamily="34" charset="0"/>
              </a:rPr>
              <a:t>******</a:t>
            </a:r>
            <a:endParaRPr lang="en-GB" sz="1600" dirty="0">
              <a:solidFill>
                <a:srgbClr val="2F2E2F"/>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200"/>
              </a:spcAft>
            </a:pPr>
            <a:r>
              <a:rPr lang="en-GB" sz="1800" dirty="0">
                <a:solidFill>
                  <a:srgbClr val="004380"/>
                </a:solidFill>
                <a:effectLst/>
                <a:latin typeface="Calibri Light" panose="020F0302020204030204" pitchFamily="34" charset="0"/>
                <a:ea typeface="Times New Roman" panose="02020603050405020304" pitchFamily="18" charset="0"/>
                <a:cs typeface="Calibri" panose="020F0502020204030204" pitchFamily="34" charset="0"/>
              </a:rPr>
              <a:t>Want to use Three Horizons with your stakeholders? Here you can find the graphics we used that you could integrate into your presentations and workshops.</a:t>
            </a:r>
          </a:p>
          <a:p>
            <a:pPr>
              <a:lnSpc>
                <a:spcPct val="115000"/>
              </a:lnSpc>
              <a:spcAft>
                <a:spcPts val="1200"/>
              </a:spcAft>
            </a:pPr>
            <a:endParaRPr lang="en-GB" dirty="0">
              <a:solidFill>
                <a:srgbClr val="004380"/>
              </a:solidFill>
              <a:latin typeface="Calibri Light" panose="020F0302020204030204" pitchFamily="34" charset="0"/>
              <a:ea typeface="Calibri" panose="020F0502020204030204" pitchFamily="34" charset="0"/>
              <a:cs typeface="Calibri" panose="020F0502020204030204" pitchFamily="34" charset="0"/>
            </a:endParaRPr>
          </a:p>
          <a:p>
            <a:pPr>
              <a:lnSpc>
                <a:spcPct val="115000"/>
              </a:lnSpc>
              <a:spcAft>
                <a:spcPts val="1200"/>
              </a:spcAft>
            </a:pPr>
            <a:r>
              <a:rPr lang="en-GB" sz="1600" dirty="0">
                <a:solidFill>
                  <a:srgbClr val="004380"/>
                </a:solidFill>
                <a:effectLst/>
                <a:latin typeface="Calibri Light" panose="020F0302020204030204" pitchFamily="34" charset="0"/>
                <a:ea typeface="Calibri" panose="020F0502020204030204" pitchFamily="34" charset="0"/>
                <a:cs typeface="Calibri" panose="020F0502020204030204" pitchFamily="34" charset="0"/>
              </a:rPr>
              <a:t>Please note that most of the graphics are drawn from the Public Health Wales </a:t>
            </a:r>
            <a:r>
              <a:rPr lang="en-GB" sz="1600" dirty="0">
                <a:solidFill>
                  <a:srgbClr val="004380"/>
                </a:solidFill>
                <a:effectLst/>
                <a:latin typeface="Calibri Light" panose="020F0302020204030204" pitchFamily="34" charset="0"/>
                <a:ea typeface="Calibri" panose="020F0502020204030204" pitchFamily="34" charset="0"/>
                <a:cs typeface="Calibri" panose="020F0502020204030204" pitchFamily="34" charset="0"/>
                <a:hlinkClick r:id="rId2"/>
              </a:rPr>
              <a:t>paper</a:t>
            </a:r>
            <a:r>
              <a:rPr lang="en-GB" sz="1600" dirty="0">
                <a:solidFill>
                  <a:srgbClr val="004380"/>
                </a:solidFill>
                <a:effectLst/>
                <a:latin typeface="Calibri Light" panose="020F0302020204030204" pitchFamily="34" charset="0"/>
                <a:ea typeface="Calibri" panose="020F0502020204030204" pitchFamily="34" charset="0"/>
                <a:cs typeface="Calibri" panose="020F0502020204030204" pitchFamily="34" charset="0"/>
              </a:rPr>
              <a:t> on Three Horizons. </a:t>
            </a:r>
            <a:endParaRPr lang="en-GB" sz="1600" dirty="0">
              <a:solidFill>
                <a:srgbClr val="2F2E2F"/>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260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F9E8D-797E-1DD5-4463-FD2175C6F04A}"/>
              </a:ext>
            </a:extLst>
          </p:cNvPr>
          <p:cNvSpPr>
            <a:spLocks noGrp="1"/>
          </p:cNvSpPr>
          <p:nvPr>
            <p:ph type="sldNum" sz="quarter" idx="10"/>
          </p:nvPr>
        </p:nvSpPr>
        <p:spPr/>
        <p:txBody>
          <a:bodyPr/>
          <a:lstStyle/>
          <a:p>
            <a:fld id="{059651BE-731E-B34C-A453-ED3D61972272}" type="slidenum">
              <a:rPr lang="en-US" smtClean="0"/>
              <a:pPr/>
              <a:t>3</a:t>
            </a:fld>
            <a:endParaRPr lang="en-US" dirty="0"/>
          </a:p>
        </p:txBody>
      </p:sp>
      <p:pic>
        <p:nvPicPr>
          <p:cNvPr id="20" name="Picture 19">
            <a:extLst>
              <a:ext uri="{FF2B5EF4-FFF2-40B4-BE49-F238E27FC236}">
                <a16:creationId xmlns:a16="http://schemas.microsoft.com/office/drawing/2014/main" id="{A91EE01C-B3AB-5A74-0E58-A23D671AB202}"/>
              </a:ext>
            </a:extLst>
          </p:cNvPr>
          <p:cNvPicPr>
            <a:picLocks noChangeAspect="1"/>
          </p:cNvPicPr>
          <p:nvPr/>
        </p:nvPicPr>
        <p:blipFill>
          <a:blip r:embed="rId2"/>
          <a:stretch>
            <a:fillRect/>
          </a:stretch>
        </p:blipFill>
        <p:spPr>
          <a:xfrm>
            <a:off x="402771" y="354263"/>
            <a:ext cx="8747081" cy="4210480"/>
          </a:xfrm>
          <a:prstGeom prst="rect">
            <a:avLst/>
          </a:prstGeom>
        </p:spPr>
      </p:pic>
    </p:spTree>
    <p:extLst>
      <p:ext uri="{BB962C8B-B14F-4D97-AF65-F5344CB8AC3E}">
        <p14:creationId xmlns:p14="http://schemas.microsoft.com/office/powerpoint/2010/main" val="330189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F9E8D-797E-1DD5-4463-FD2175C6F04A}"/>
              </a:ext>
            </a:extLst>
          </p:cNvPr>
          <p:cNvSpPr>
            <a:spLocks noGrp="1"/>
          </p:cNvSpPr>
          <p:nvPr>
            <p:ph type="sldNum" sz="quarter" idx="10"/>
          </p:nvPr>
        </p:nvSpPr>
        <p:spPr/>
        <p:txBody>
          <a:bodyPr/>
          <a:lstStyle/>
          <a:p>
            <a:fld id="{059651BE-731E-B34C-A453-ED3D61972272}" type="slidenum">
              <a:rPr lang="en-US" smtClean="0"/>
              <a:pPr/>
              <a:t>4</a:t>
            </a:fld>
            <a:endParaRPr lang="en-US" dirty="0"/>
          </a:p>
        </p:txBody>
      </p:sp>
      <p:pic>
        <p:nvPicPr>
          <p:cNvPr id="14" name="Picture 13">
            <a:extLst>
              <a:ext uri="{FF2B5EF4-FFF2-40B4-BE49-F238E27FC236}">
                <a16:creationId xmlns:a16="http://schemas.microsoft.com/office/drawing/2014/main" id="{1C658C67-040E-CFD4-361B-D14E637EEC80}"/>
              </a:ext>
            </a:extLst>
          </p:cNvPr>
          <p:cNvPicPr>
            <a:picLocks noChangeAspect="1"/>
          </p:cNvPicPr>
          <p:nvPr/>
        </p:nvPicPr>
        <p:blipFill>
          <a:blip r:embed="rId2"/>
          <a:stretch>
            <a:fillRect/>
          </a:stretch>
        </p:blipFill>
        <p:spPr>
          <a:xfrm>
            <a:off x="238040" y="348127"/>
            <a:ext cx="8185960" cy="4455271"/>
          </a:xfrm>
          <a:prstGeom prst="rect">
            <a:avLst/>
          </a:prstGeom>
        </p:spPr>
      </p:pic>
    </p:spTree>
    <p:extLst>
      <p:ext uri="{BB962C8B-B14F-4D97-AF65-F5344CB8AC3E}">
        <p14:creationId xmlns:p14="http://schemas.microsoft.com/office/powerpoint/2010/main" val="207675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F9E8D-797E-1DD5-4463-FD2175C6F04A}"/>
              </a:ext>
            </a:extLst>
          </p:cNvPr>
          <p:cNvSpPr>
            <a:spLocks noGrp="1"/>
          </p:cNvSpPr>
          <p:nvPr>
            <p:ph type="sldNum" sz="quarter" idx="10"/>
          </p:nvPr>
        </p:nvSpPr>
        <p:spPr/>
        <p:txBody>
          <a:bodyPr/>
          <a:lstStyle/>
          <a:p>
            <a:fld id="{059651BE-731E-B34C-A453-ED3D61972272}" type="slidenum">
              <a:rPr lang="en-US" smtClean="0"/>
              <a:pPr/>
              <a:t>5</a:t>
            </a:fld>
            <a:endParaRPr lang="en-US" dirty="0"/>
          </a:p>
        </p:txBody>
      </p:sp>
      <p:pic>
        <p:nvPicPr>
          <p:cNvPr id="10" name="Picture 9">
            <a:extLst>
              <a:ext uri="{FF2B5EF4-FFF2-40B4-BE49-F238E27FC236}">
                <a16:creationId xmlns:a16="http://schemas.microsoft.com/office/drawing/2014/main" id="{67A37B3D-1623-93DD-ADCB-8721BA4D191C}"/>
              </a:ext>
            </a:extLst>
          </p:cNvPr>
          <p:cNvPicPr>
            <a:picLocks noChangeAspect="1"/>
          </p:cNvPicPr>
          <p:nvPr/>
        </p:nvPicPr>
        <p:blipFill>
          <a:blip r:embed="rId2"/>
          <a:stretch>
            <a:fillRect/>
          </a:stretch>
        </p:blipFill>
        <p:spPr>
          <a:xfrm>
            <a:off x="158371" y="269043"/>
            <a:ext cx="8461829" cy="4605413"/>
          </a:xfrm>
          <a:prstGeom prst="rect">
            <a:avLst/>
          </a:prstGeom>
        </p:spPr>
      </p:pic>
    </p:spTree>
    <p:extLst>
      <p:ext uri="{BB962C8B-B14F-4D97-AF65-F5344CB8AC3E}">
        <p14:creationId xmlns:p14="http://schemas.microsoft.com/office/powerpoint/2010/main" val="1506831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2BF3C5B-4371-B993-BAED-7E2FB596CCE4}"/>
              </a:ext>
            </a:extLst>
          </p:cNvPr>
          <p:cNvSpPr txBox="1">
            <a:spLocks/>
          </p:cNvSpPr>
          <p:nvPr/>
        </p:nvSpPr>
        <p:spPr>
          <a:xfrm>
            <a:off x="8424000" y="4767263"/>
            <a:ext cx="3924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0A2E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9651BE-731E-B34C-A453-ED3D61972272}" type="slidenum">
              <a:rPr lang="en-US" smtClean="0"/>
              <a:pPr/>
              <a:t>6</a:t>
            </a:fld>
            <a:endParaRPr lang="en-US" dirty="0"/>
          </a:p>
        </p:txBody>
      </p:sp>
      <p:pic>
        <p:nvPicPr>
          <p:cNvPr id="15" name="Picture 14">
            <a:extLst>
              <a:ext uri="{FF2B5EF4-FFF2-40B4-BE49-F238E27FC236}">
                <a16:creationId xmlns:a16="http://schemas.microsoft.com/office/drawing/2014/main" id="{20A0F9E2-6EDC-E28E-B497-66279CCEE6C8}"/>
              </a:ext>
            </a:extLst>
          </p:cNvPr>
          <p:cNvPicPr>
            <a:picLocks noChangeAspect="1"/>
          </p:cNvPicPr>
          <p:nvPr/>
        </p:nvPicPr>
        <p:blipFill>
          <a:blip r:embed="rId2"/>
          <a:stretch>
            <a:fillRect/>
          </a:stretch>
        </p:blipFill>
        <p:spPr>
          <a:xfrm>
            <a:off x="275771" y="392656"/>
            <a:ext cx="8816400" cy="4364206"/>
          </a:xfrm>
          <a:prstGeom prst="rect">
            <a:avLst/>
          </a:prstGeom>
        </p:spPr>
      </p:pic>
    </p:spTree>
    <p:extLst>
      <p:ext uri="{BB962C8B-B14F-4D97-AF65-F5344CB8AC3E}">
        <p14:creationId xmlns:p14="http://schemas.microsoft.com/office/powerpoint/2010/main" val="43348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702C24-C9D6-C8BD-EAFB-ADCF606F9493}"/>
              </a:ext>
            </a:extLst>
          </p:cNvPr>
          <p:cNvPicPr>
            <a:picLocks noChangeAspect="1"/>
          </p:cNvPicPr>
          <p:nvPr/>
        </p:nvPicPr>
        <p:blipFill>
          <a:blip r:embed="rId3"/>
          <a:stretch>
            <a:fillRect/>
          </a:stretch>
        </p:blipFill>
        <p:spPr>
          <a:xfrm>
            <a:off x="1354872" y="239759"/>
            <a:ext cx="7583853" cy="4527504"/>
          </a:xfrm>
          <a:prstGeom prst="rect">
            <a:avLst/>
          </a:prstGeom>
        </p:spPr>
      </p:pic>
      <p:sp>
        <p:nvSpPr>
          <p:cNvPr id="2" name="Slide Number Placeholder 1">
            <a:extLst>
              <a:ext uri="{FF2B5EF4-FFF2-40B4-BE49-F238E27FC236}">
                <a16:creationId xmlns:a16="http://schemas.microsoft.com/office/drawing/2014/main" id="{245F9E8D-797E-1DD5-4463-FD2175C6F04A}"/>
              </a:ext>
            </a:extLst>
          </p:cNvPr>
          <p:cNvSpPr>
            <a:spLocks noGrp="1"/>
          </p:cNvSpPr>
          <p:nvPr>
            <p:ph type="sldNum" sz="quarter" idx="10"/>
          </p:nvPr>
        </p:nvSpPr>
        <p:spPr/>
        <p:txBody>
          <a:bodyPr/>
          <a:lstStyle/>
          <a:p>
            <a:fld id="{059651BE-731E-B34C-A453-ED3D61972272}" type="slidenum">
              <a:rPr lang="en-US" smtClean="0"/>
              <a:pPr/>
              <a:t>7</a:t>
            </a:fld>
            <a:endParaRPr lang="en-US" dirty="0"/>
          </a:p>
        </p:txBody>
      </p:sp>
    </p:spTree>
    <p:extLst>
      <p:ext uri="{BB962C8B-B14F-4D97-AF65-F5344CB8AC3E}">
        <p14:creationId xmlns:p14="http://schemas.microsoft.com/office/powerpoint/2010/main" val="100782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401C5-91FF-ACD0-E5D3-626F4FEF1F9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5701D4-04F9-4D98-BEA0-1395A78F4906}"/>
              </a:ext>
            </a:extLst>
          </p:cNvPr>
          <p:cNvSpPr>
            <a:spLocks noGrp="1"/>
          </p:cNvSpPr>
          <p:nvPr>
            <p:ph type="sldNum" sz="quarter" idx="10"/>
          </p:nvPr>
        </p:nvSpPr>
        <p:spPr/>
        <p:txBody>
          <a:bodyPr/>
          <a:lstStyle/>
          <a:p>
            <a:fld id="{059651BE-731E-B34C-A453-ED3D61972272}" type="slidenum">
              <a:rPr lang="en-US" smtClean="0"/>
              <a:pPr/>
              <a:t>8</a:t>
            </a:fld>
            <a:endParaRPr lang="en-US" dirty="0"/>
          </a:p>
        </p:txBody>
      </p:sp>
      <p:pic>
        <p:nvPicPr>
          <p:cNvPr id="31" name="Picture 30">
            <a:extLst>
              <a:ext uri="{FF2B5EF4-FFF2-40B4-BE49-F238E27FC236}">
                <a16:creationId xmlns:a16="http://schemas.microsoft.com/office/drawing/2014/main" id="{9F50F596-FA45-CB21-313B-45CD4B54B61D}"/>
              </a:ext>
            </a:extLst>
          </p:cNvPr>
          <p:cNvPicPr>
            <a:picLocks noChangeAspect="1"/>
          </p:cNvPicPr>
          <p:nvPr/>
        </p:nvPicPr>
        <p:blipFill>
          <a:blip r:embed="rId3"/>
          <a:stretch>
            <a:fillRect/>
          </a:stretch>
        </p:blipFill>
        <p:spPr>
          <a:xfrm>
            <a:off x="390796" y="408473"/>
            <a:ext cx="8240020" cy="4081608"/>
          </a:xfrm>
          <a:prstGeom prst="rect">
            <a:avLst/>
          </a:prstGeom>
        </p:spPr>
      </p:pic>
    </p:spTree>
    <p:extLst>
      <p:ext uri="{BB962C8B-B14F-4D97-AF65-F5344CB8AC3E}">
        <p14:creationId xmlns:p14="http://schemas.microsoft.com/office/powerpoint/2010/main" val="274482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F6500-FCFB-5674-5EB0-27ED0A1525A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E236BB-BAED-B95E-BCE6-17E052BD4733}"/>
              </a:ext>
            </a:extLst>
          </p:cNvPr>
          <p:cNvSpPr>
            <a:spLocks noGrp="1"/>
          </p:cNvSpPr>
          <p:nvPr>
            <p:ph type="sldNum" sz="quarter" idx="10"/>
          </p:nvPr>
        </p:nvSpPr>
        <p:spPr/>
        <p:txBody>
          <a:bodyPr/>
          <a:lstStyle/>
          <a:p>
            <a:fld id="{059651BE-731E-B34C-A453-ED3D61972272}" type="slidenum">
              <a:rPr lang="en-US" smtClean="0"/>
              <a:pPr/>
              <a:t>9</a:t>
            </a:fld>
            <a:endParaRPr lang="en-US" dirty="0"/>
          </a:p>
        </p:txBody>
      </p:sp>
      <p:pic>
        <p:nvPicPr>
          <p:cNvPr id="27" name="Picture 26">
            <a:extLst>
              <a:ext uri="{FF2B5EF4-FFF2-40B4-BE49-F238E27FC236}">
                <a16:creationId xmlns:a16="http://schemas.microsoft.com/office/drawing/2014/main" id="{DE295883-C229-F137-3787-FE910AB1DC85}"/>
              </a:ext>
            </a:extLst>
          </p:cNvPr>
          <p:cNvPicPr>
            <a:picLocks noChangeAspect="1"/>
          </p:cNvPicPr>
          <p:nvPr/>
        </p:nvPicPr>
        <p:blipFill>
          <a:blip r:embed="rId3"/>
          <a:stretch>
            <a:fillRect/>
          </a:stretch>
        </p:blipFill>
        <p:spPr>
          <a:xfrm>
            <a:off x="494522" y="510672"/>
            <a:ext cx="8321878" cy="4122155"/>
          </a:xfrm>
          <a:prstGeom prst="rect">
            <a:avLst/>
          </a:prstGeom>
        </p:spPr>
      </p:pic>
    </p:spTree>
    <p:extLst>
      <p:ext uri="{BB962C8B-B14F-4D97-AF65-F5344CB8AC3E}">
        <p14:creationId xmlns:p14="http://schemas.microsoft.com/office/powerpoint/2010/main" val="2101475864"/>
      </p:ext>
    </p:extLst>
  </p:cSld>
  <p:clrMapOvr>
    <a:masterClrMapping/>
  </p:clrMapOvr>
</p:sld>
</file>

<file path=ppt/theme/theme1.xml><?xml version="1.0" encoding="utf-8"?>
<a:theme xmlns:a="http://schemas.openxmlformats.org/drawingml/2006/main" name="1_Office Theme">
  <a:themeElements>
    <a:clrScheme name="Custom 12">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1B4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0718 - Transformational Redesign - PowerPoint Template ihub (widescreen)" id="{5A843813-E7C5-47A2-BE84-AE6F22A4F8A6}" vid="{B1AC3E18-9F41-4CD8-8490-00166C79F55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2">
      <a:dk1>
        <a:srgbClr val="565456"/>
      </a:dk1>
      <a:lt1>
        <a:sysClr val="window" lastClr="FFFFFF"/>
      </a:lt1>
      <a:dk2>
        <a:srgbClr val="1B4C87"/>
      </a:dk2>
      <a:lt2>
        <a:srgbClr val="009FE2"/>
      </a:lt2>
      <a:accent1>
        <a:srgbClr val="00704A"/>
      </a:accent1>
      <a:accent2>
        <a:srgbClr val="F8971D"/>
      </a:accent2>
      <a:accent3>
        <a:srgbClr val="C6006F"/>
      </a:accent3>
      <a:accent4>
        <a:srgbClr val="78278B"/>
      </a:accent4>
      <a:accent5>
        <a:srgbClr val="B30838"/>
      </a:accent5>
      <a:accent6>
        <a:srgbClr val="7AC143"/>
      </a:accent6>
      <a:hlink>
        <a:srgbClr val="009FE2"/>
      </a:hlink>
      <a:folHlink>
        <a:srgbClr val="1B4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0718 - Transformational Redesign - PowerPoint Template ihub (widescreen)" id="{5A843813-E7C5-47A2-BE84-AE6F22A4F8A6}" vid="{62D469F9-CC7E-4A6C-A9DA-8D4BD10CDF4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624fbc7-be4c-4bb9-9907-572dd2157b4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9256164DB5D9439788DF57662FEF24" ma:contentTypeVersion="10" ma:contentTypeDescription="Create a new document." ma:contentTypeScope="" ma:versionID="876fd37f73e69978e0f7d65a45587b32">
  <xsd:schema xmlns:xsd="http://www.w3.org/2001/XMLSchema" xmlns:xs="http://www.w3.org/2001/XMLSchema" xmlns:p="http://schemas.microsoft.com/office/2006/metadata/properties" xmlns:ns3="2f64e866-ece4-4017-80d9-960ad89f01a2" xmlns:ns4="7624fbc7-be4c-4bb9-9907-572dd2157b4d" targetNamespace="http://schemas.microsoft.com/office/2006/metadata/properties" ma:root="true" ma:fieldsID="fd5b7ce785984528de4bf69b986a47bd" ns3:_="" ns4:_="">
    <xsd:import namespace="2f64e866-ece4-4017-80d9-960ad89f01a2"/>
    <xsd:import namespace="7624fbc7-be4c-4bb9-9907-572dd2157b4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64e866-ece4-4017-80d9-960ad89f01a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24fbc7-be4c-4bb9-9907-572dd2157b4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FEE1AE-4128-496B-ACCD-A73763ACAD32}">
  <ds:schemaRefs>
    <ds:schemaRef ds:uri="http://schemas.microsoft.com/sharepoint/v3/contenttype/forms"/>
  </ds:schemaRefs>
</ds:datastoreItem>
</file>

<file path=customXml/itemProps2.xml><?xml version="1.0" encoding="utf-8"?>
<ds:datastoreItem xmlns:ds="http://schemas.openxmlformats.org/officeDocument/2006/customXml" ds:itemID="{607FCB93-7797-4234-8677-9CD568EECFE0}">
  <ds:schemaRefs>
    <ds:schemaRef ds:uri="http://schemas.microsoft.com/office/2006/metadata/properties"/>
    <ds:schemaRef ds:uri="http://purl.org/dc/dcmitype/"/>
    <ds:schemaRef ds:uri="http://purl.org/dc/terms/"/>
    <ds:schemaRef ds:uri="http://schemas.openxmlformats.org/package/2006/metadata/core-properties"/>
    <ds:schemaRef ds:uri="http://purl.org/dc/elements/1.1/"/>
    <ds:schemaRef ds:uri="2f64e866-ece4-4017-80d9-960ad89f01a2"/>
    <ds:schemaRef ds:uri="http://schemas.microsoft.com/office/2006/documentManagement/types"/>
    <ds:schemaRef ds:uri="http://www.w3.org/XML/1998/namespace"/>
    <ds:schemaRef ds:uri="http://schemas.microsoft.com/office/infopath/2007/PartnerControls"/>
    <ds:schemaRef ds:uri="7624fbc7-be4c-4bb9-9907-572dd2157b4d"/>
  </ds:schemaRefs>
</ds:datastoreItem>
</file>

<file path=customXml/itemProps3.xml><?xml version="1.0" encoding="utf-8"?>
<ds:datastoreItem xmlns:ds="http://schemas.openxmlformats.org/officeDocument/2006/customXml" ds:itemID="{4AB0CFF5-1E14-4B6F-99B3-CB44CAC30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64e866-ece4-4017-80d9-960ad89f01a2"/>
    <ds:schemaRef ds:uri="7624fbc7-be4c-4bb9-9907-572dd2157b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emplate>TRU widescreen</Template>
  <TotalTime>42246</TotalTime>
  <Words>196</Words>
  <PresentationFormat>On-screen Show (16:9)</PresentationFormat>
  <Paragraphs>33</Paragraphs>
  <Slides>16</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Calibri Light</vt:lpstr>
      <vt:lpstr>1_Office Theme</vt:lpstr>
      <vt:lpstr>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2017-09-06T13:57:19Z</cp:lastPrinted>
  <dcterms:created xsi:type="dcterms:W3CDTF">2023-03-20T13:07:53Z</dcterms:created>
  <dcterms:modified xsi:type="dcterms:W3CDTF">2025-06-10T08:41:12Z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0x0101007F9256164DB5D9439788DF57662FEF24</vt:lpwstr>
  </property>
</Properties>
</file>